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2ee0dc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2ee0dc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2ee0dc8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2ee0dc8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2ee0dc8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2ee0dc8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2ee0dc8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2ee0dc8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2ee0dc8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22ee0dc8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REESTRUTURAÇÃO E ORGANIZAÇÃO DOS ARQUIVOS SETORIAIS</a:t>
            </a:r>
            <a:endParaRPr sz="372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A Hochtief do Brasil S/A é uma empresa de engenharia e construção de excelência e oferece serviços e soluções completas: pré-construção, desenvolvimento de projetos, construção e assistência técnica pós-obra.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Acúmulo de documentos nas UN's, necessidade de regras de retenção de documentos, falta de padronização de arquivamento dos setores, documentos não classificados e espalhados pelo escritório.</a:t>
            </a:r>
            <a:endParaRPr b="1" sz="16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983450"/>
            <a:ext cx="8209151" cy="31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Solução: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Triagem dos documentos, padronização dos arquivos dos setores, criação de um repositório central para recebimento de documentos das obras, implementação das regras de temporalidade documental, e envio de documentos não utilizados para empresa de guarda externa.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983450"/>
            <a:ext cx="8191090" cy="31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