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3d1fcfb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3d1fcfb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3d1fcfb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3d1fcfb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d1fcfb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d1fcfb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3d1fcfb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3d1fcfb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3d1fcfb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3d1fcfb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ORGANIZAÇÃO DO ARQUIVO DE RECURSOS HUMANOS, JURÍDICO E ADMINISTRATIVO</a:t>
            </a:r>
            <a:endParaRPr sz="2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A Sociedade Empresarial de Terceirização e Serviços Ltda. é uma empresa de Recursos Humanos, que presta serviços de Terceirização de Serviços, Movimentação Interna de Produtos, Prestação de Serviços Temporários e Recrutamento e Seleção de Pessoal Efetivo.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Acúmulo de documentos nos departamentos e filiais em todo Brasil, ausência de regras de recebimento e retenção dos documentos, falta de padronização de arquivamento e custos elevados com auditoria trabalhista por 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não localização de 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documentos.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983450"/>
            <a:ext cx="8209151" cy="31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Solução: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Triagem de documentos recebidos das filiais no Brasil, arquivamento de documentos em caixas por projeto/cliente, administração do arquivo corrente das áreas de recursos humanos, jurídico e jurídico, implementação de regras de temporalidade documental e criação de manual de procedimento do arquivo.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25" y="983452"/>
            <a:ext cx="8184550" cy="31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