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76f2075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76f2075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76f2075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76f2075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76f2075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76f2075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76f2075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76f2075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6f2075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76f2075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REESTRUTURAÇÃO E ORGANIZAÇÃO DE ARQUIVO DE PROCESSOS</a:t>
            </a:r>
            <a:endParaRPr sz="372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Sobre: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O MHM Sociedade de Advogados é um escritório de advocacia especializado em fusões e aquisições e direito empresarial.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Problema: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Processos arquivados em caixas e arquivos de aço, pastas de casos encerrados arquivados junto aos casos ativos em arquivo deslizante, ausência de controle de empréstimo de pastas, demora na localização de documentos e processos sem etiquetas de identificação.</a:t>
            </a:r>
            <a:endParaRPr b="1"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25" y="983438"/>
            <a:ext cx="8209151" cy="317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Solução: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Inventário do arquivo, triagem e identificação das pastas de processos, classificação e arquivamento por cliente/caso em arquivo deslizante, elaboração de manual de procedimento do arquivo - controle de entrada e saída de documentos e envio de processos encerrados para empresa de guarda externa.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63" y="983450"/>
            <a:ext cx="8236470" cy="31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