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73c2b076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73c2b076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73c2b076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73c2b076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73c2b076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573c2b076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73c2b076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73c2b076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3c2b076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73c2b076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1F1F1F"/>
                </a:solidFill>
                <a:latin typeface="Oswald"/>
                <a:ea typeface="Oswald"/>
                <a:cs typeface="Oswald"/>
                <a:sym typeface="Oswald"/>
              </a:rPr>
              <a:t>TRANSFERÊNCIA</a:t>
            </a:r>
            <a:r>
              <a:rPr lang="pt-BR" sz="2800">
                <a:solidFill>
                  <a:srgbClr val="1F1F1F"/>
                </a:solidFill>
                <a:latin typeface="Oswald"/>
                <a:ea typeface="Oswald"/>
                <a:cs typeface="Oswald"/>
                <a:sym typeface="Oswald"/>
              </a:rPr>
              <a:t> DE ARQUIVO </a:t>
            </a:r>
            <a:r>
              <a:rPr lang="pt-BR" sz="2800">
                <a:solidFill>
                  <a:srgbClr val="1F1F1F"/>
                </a:solidFill>
                <a:latin typeface="Oswald"/>
                <a:ea typeface="Oswald"/>
                <a:cs typeface="Oswald"/>
                <a:sym typeface="Oswald"/>
              </a:rPr>
              <a:t>FÍSICO </a:t>
            </a:r>
            <a:r>
              <a:rPr lang="pt-BR" sz="2800">
                <a:solidFill>
                  <a:srgbClr val="1F1F1F"/>
                </a:solidFill>
                <a:latin typeface="Oswald"/>
                <a:ea typeface="Oswald"/>
                <a:cs typeface="Oswald"/>
                <a:sym typeface="Oswald"/>
              </a:rPr>
              <a:t>INTERPLANTAS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Sobre: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O Madrona Sociedade de Advogados é um escritório de advocacia especializado em advocacia empresarial, operações de fusões e aquisições, mercado de capitais, direito financeiro e infraestrutura, além de forte atuação nas áreas tributária, imobiliária, contencioso cível e trabalhista.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Problema: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Transferência do arquivo físico interplantas.</a:t>
            </a:r>
            <a:endParaRPr b="1" sz="21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25" y="977738"/>
            <a:ext cx="8220549" cy="3188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Solução: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Elaboração de plano de 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contingência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, inventário do arquivo, desmontagem do arquivo deslizante, encaixotamento das pastas, etiquetagem e transporte das caixas, montagem do arquivo deslizante, desencaixotamento das pastas e arquivamento de processos.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8" y="982152"/>
            <a:ext cx="8168621" cy="317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