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Oswald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222e6d8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2222e6d8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2222e6d85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2222e6d85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222e6d85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2222e6d85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2222e6d85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2222e6d85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2222e6d85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2222e6d85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820">
                <a:solidFill>
                  <a:srgbClr val="212121"/>
                </a:solidFill>
                <a:latin typeface="Oswald"/>
                <a:ea typeface="Oswald"/>
                <a:cs typeface="Oswald"/>
                <a:sym typeface="Oswald"/>
              </a:rPr>
              <a:t>TRANSFERÊNCIA DE ARQUIVO APÓS DISSOLUÇÃO DE SOCIEDADE</a:t>
            </a:r>
            <a:endParaRPr sz="3720">
              <a:solidFill>
                <a:srgbClr val="21212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6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Sobre:</a:t>
            </a:r>
            <a:r>
              <a:rPr lang="pt-BR" sz="16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 O Madrona Sociedade de Advogados é um escritório de advocacia especializado em advocacia empresarial, operações de fusões e aquisições, mercado de capitais, direito financeiro e infraestrutura, além de forte atuação nas áreas tributária, imobiliária, contencioso cível e trabalhista.</a:t>
            </a:r>
            <a:endParaRPr sz="3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6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Problema:</a:t>
            </a:r>
            <a:r>
              <a:rPr lang="pt-BR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Acúmulo de documentos em salas, recebimento de pastas de processos em caixas sem ordenação, folhas soltas, processos sem identificação de cliente/caso, ausência de padronização para recebimento dos documentos após dissolução de sociedade – transferência de arquivo entre sociedades.</a:t>
            </a:r>
            <a:endParaRPr b="1" sz="1900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27" y="983440"/>
            <a:ext cx="8209149" cy="317663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Solução:</a:t>
            </a:r>
            <a:r>
              <a:rPr lang="pt-BR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Triagem de documentos (processos </a:t>
            </a:r>
            <a:r>
              <a:rPr lang="pt-BR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ativos</a:t>
            </a:r>
            <a:r>
              <a:rPr lang="pt-BR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/encerrados), ordenação, identificação e cadastro dos processos cliente/caso em planilha, aquisição e montagem de arquivo deslizante, arquivamento de processos por cliente/caso, elaboração de manual de tabela de procedimento de arquivo.</a:t>
            </a:r>
            <a:endParaRPr b="1" sz="1900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25" y="983438"/>
            <a:ext cx="8191155" cy="3176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