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573c2b076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573c2b076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573c2b076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573c2b076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573c2b076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573c2b076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573c2b076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573c2b076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3c2b076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573c2b076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pt-BR" sz="2800">
                <a:solidFill>
                  <a:srgbClr val="27234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TRANSFERÊNCIA DE ARQUIVO FÍSICO</a:t>
            </a:r>
            <a:endParaRPr sz="4300">
              <a:solidFill>
                <a:srgbClr val="1F1F1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6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Sobre:</a:t>
            </a:r>
            <a:r>
              <a:rPr lang="pt-BR" sz="1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 O Madrona Sociedade de Advogados é um escritório de advocacia especializado em advocacia empresarial, operações de fusões e aquisições, mercado de capitais, direito financeiro e infraestrutura, além de forte atuação nas áreas tributária, imobiliária, contencioso cível e trabalhista.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6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Problema:</a:t>
            </a:r>
            <a:r>
              <a:rPr lang="pt-BR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Transferência de arquivo deslizante com aproximadamente 4.000 mil pastas de processos após reforma do edifício.</a:t>
            </a:r>
            <a:endParaRPr b="1" sz="19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050" y="968575"/>
            <a:ext cx="8231905" cy="3206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Solução: </a:t>
            </a:r>
            <a:r>
              <a:rPr lang="pt-BR" sz="1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Elaboração de plano de contingência, inventário do arquivo, desmontagem do arquivo deslizante, encaixotamento das pastas, etiquetagem, manuseio das caixas, montagem do arquivo deslizante, desencaixotamento das pastas e arquivamento das pastas.</a:t>
            </a:r>
            <a:endParaRPr sz="19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00" y="982150"/>
            <a:ext cx="8197800" cy="3179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