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84" r:id="rId6"/>
    <p:sldId id="261" r:id="rId7"/>
    <p:sldId id="285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8"/>
    <p:restoredTop sz="94708"/>
  </p:normalViewPr>
  <p:slideViewPr>
    <p:cSldViewPr snapToGrid="0" snapToObjects="1">
      <p:cViewPr varScale="1">
        <p:scale>
          <a:sx n="62" d="100"/>
          <a:sy n="62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A4B47-FA1F-5645-8175-FB6070F3D74D}" type="datetimeFigureOut">
              <a:rPr lang="es-ES_tradnl" smtClean="0"/>
              <a:t>24/4/18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3481-7CE0-BD4F-ADE1-ABEBB0F5232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811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del título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 Juan López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del título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Texto del título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Ampliación de Ingeniería del Software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Proyecto Buscaminas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1992"/>
            </a:pPr>
            <a:r>
              <a:t>Sergio XXXX XXXX</a:t>
            </a:r>
          </a:p>
          <a:p>
            <a:pPr defTabSz="484886">
              <a:defRPr sz="1992"/>
            </a:pPr>
            <a:r>
              <a:t>Rodrigo Fernández XXXX</a:t>
            </a:r>
          </a:p>
          <a:p>
            <a:pPr defTabSz="484886">
              <a:defRPr sz="1992"/>
            </a:pPr>
            <a:r>
              <a:t>Javier XXXX</a:t>
            </a:r>
          </a:p>
          <a:p>
            <a:pPr defTabSz="484886">
              <a:defRPr sz="1992"/>
            </a:pPr>
            <a:r>
              <a:t>Marcos Arquero Castillo</a:t>
            </a:r>
          </a:p>
          <a:p>
            <a:pPr defTabSz="484886">
              <a:defRPr sz="1992"/>
            </a:pPr>
            <a:endParaRPr/>
          </a:p>
          <a:p>
            <a:pPr defTabSz="484886">
              <a:defRPr sz="1992"/>
            </a:pPr>
            <a:r>
              <a:t>Campus Vicalvaro</a:t>
            </a:r>
          </a:p>
          <a:p>
            <a:pPr defTabSz="484886">
              <a:defRPr sz="1992"/>
            </a:pPr>
            <a:r>
              <a:t>URJC 2018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66" name="Captura de pantalla 2018-04-22 a las 21.4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178" y="162150"/>
            <a:ext cx="10934444" cy="942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Captura de pantalla 2018-04-22 a las 21.4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38" y="458073"/>
            <a:ext cx="12437324" cy="8837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aptura de pantalla 2018-04-22 a las 21.46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033" y="266617"/>
            <a:ext cx="11956734" cy="9220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cargarBotones()</a:t>
            </a:r>
          </a:p>
        </p:txBody>
      </p:sp>
      <p:pic>
        <p:nvPicPr>
          <p:cNvPr id="173" name="Captura de pantalla 2018-04-22 a las 21.48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4166" y="2747689"/>
            <a:ext cx="9556468" cy="4258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76" name="Captura de pantalla 2018-04-22 a las 21.48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37" y="446748"/>
            <a:ext cx="12160926" cy="8860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mejoresTiempos()</a:t>
            </a:r>
          </a:p>
        </p:txBody>
      </p:sp>
      <p:pic>
        <p:nvPicPr>
          <p:cNvPr id="179" name="Captura de pantalla 2018-04-22 a las 21.4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999" y="1853479"/>
            <a:ext cx="11988801" cy="7004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 idx="4294967295"/>
          </p:nvPr>
        </p:nvSpPr>
        <p:spPr>
          <a:xfrm>
            <a:off x="508000" y="2077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cargarMejores()</a:t>
            </a:r>
          </a:p>
        </p:txBody>
      </p:sp>
      <p:pic>
        <p:nvPicPr>
          <p:cNvPr id="182" name="Captura de pantalla 2018-04-22 a las 21.4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59" y="1630542"/>
            <a:ext cx="12115482" cy="7550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actionListener this</a:t>
            </a:r>
          </a:p>
        </p:txBody>
      </p:sp>
      <p:pic>
        <p:nvPicPr>
          <p:cNvPr id="185" name="Captura de pantalla 2018-04-22 a las 21.4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32" y="1688798"/>
            <a:ext cx="12001936" cy="7051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actionListener this</a:t>
            </a:r>
          </a:p>
        </p:txBody>
      </p:sp>
      <p:pic>
        <p:nvPicPr>
          <p:cNvPr id="188" name="Captura de pantalla 2018-04-22 a las 21.50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359" y="1966287"/>
            <a:ext cx="11988801" cy="649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reinicio()</a:t>
            </a:r>
          </a:p>
        </p:txBody>
      </p:sp>
      <p:pic>
        <p:nvPicPr>
          <p:cNvPr id="191" name="Captura de pantalla 2018-04-22 a las 21.5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6700" y="1497422"/>
            <a:ext cx="8691400" cy="8363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aptura de pantalla 2018-04-22 a las 21.2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877" y="1361507"/>
            <a:ext cx="10365046" cy="8570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507999" y="195020"/>
            <a:ext cx="11988801" cy="1219201"/>
          </a:xfrm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reinicio()</a:t>
            </a:r>
          </a:p>
        </p:txBody>
      </p:sp>
      <p:pic>
        <p:nvPicPr>
          <p:cNvPr id="194" name="Captura de pantalla 2018-04-22 a las 21.52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363" y="1860636"/>
            <a:ext cx="12168074" cy="6486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reinicio()</a:t>
            </a:r>
          </a:p>
        </p:txBody>
      </p:sp>
      <p:pic>
        <p:nvPicPr>
          <p:cNvPr id="197" name="Captura de pantalla 2018-04-22 a las 21.5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44" y="1722641"/>
            <a:ext cx="11564712" cy="7435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checkifend()</a:t>
            </a:r>
          </a:p>
        </p:txBody>
      </p:sp>
      <p:pic>
        <p:nvPicPr>
          <p:cNvPr id="200" name="Captura de pantalla 2018-04-22 a las 22.1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2181"/>
            <a:ext cx="13004801" cy="598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checkifend()</a:t>
            </a:r>
          </a:p>
        </p:txBody>
      </p:sp>
      <p:pic>
        <p:nvPicPr>
          <p:cNvPr id="203" name="Captura de pantalla 2018-04-22 a las 22.14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956" y="1824127"/>
            <a:ext cx="11820888" cy="7199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checkifend()</a:t>
            </a:r>
          </a:p>
        </p:txBody>
      </p:sp>
      <p:pic>
        <p:nvPicPr>
          <p:cNvPr id="206" name="Captura de pantalla 2018-04-22 a las 22.14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46" y="2994342"/>
            <a:ext cx="12237308" cy="4783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44" name="Captura de pantalla 2018-04-22 a las 21.2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316" y="3111267"/>
            <a:ext cx="9562168" cy="4292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47" name="Captura de pantalla 2018-04-22 a las 21.2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505" y="1411934"/>
            <a:ext cx="9885790" cy="8195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90" y="290945"/>
            <a:ext cx="9328728" cy="92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890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Constructor</a:t>
            </a:r>
            <a:endParaRPr dirty="0"/>
          </a:p>
        </p:txBody>
      </p:sp>
      <p:pic>
        <p:nvPicPr>
          <p:cNvPr id="150" name="Captura de pantalla 2018-04-22 a las 21.27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414" y="1480444"/>
            <a:ext cx="9539972" cy="8032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09" y="205508"/>
            <a:ext cx="9287164" cy="93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782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53" name="Captura de pantalla 2018-04-22 a las 21.2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676" y="1627035"/>
            <a:ext cx="8641448" cy="3100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Captura de pantalla 2018-04-22 a las 21.32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3733" y="4940369"/>
            <a:ext cx="5657334" cy="4318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ActionListeners</a:t>
            </a:r>
          </a:p>
        </p:txBody>
      </p:sp>
      <p:pic>
        <p:nvPicPr>
          <p:cNvPr id="163" name="Captura de pantalla 2018-04-22 a las 21.45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21" y="3564194"/>
            <a:ext cx="12508358" cy="2625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Personalizado</PresentationFormat>
  <Paragraphs>28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Bodoni SvtyTwo ITC TT-Book</vt:lpstr>
      <vt:lpstr>Helvetica</vt:lpstr>
      <vt:lpstr>Helvetica Neue</vt:lpstr>
      <vt:lpstr>Palatino</vt:lpstr>
      <vt:lpstr>Zapf Dingbats</vt:lpstr>
      <vt:lpstr>New_Template4</vt:lpstr>
      <vt:lpstr>Proyecto Buscaminas</vt:lpstr>
      <vt:lpstr>Variables</vt:lpstr>
      <vt:lpstr>Constructor</vt:lpstr>
      <vt:lpstr>Constructor</vt:lpstr>
      <vt:lpstr>Presentación de PowerPoint</vt:lpstr>
      <vt:lpstr>Constructor</vt:lpstr>
      <vt:lpstr>Presentación de PowerPoint</vt:lpstr>
      <vt:lpstr>Constructor</vt:lpstr>
      <vt:lpstr>ActionListeners</vt:lpstr>
      <vt:lpstr>Constructor</vt:lpstr>
      <vt:lpstr>Presentación de PowerPoint</vt:lpstr>
      <vt:lpstr>Presentación de PowerPoint</vt:lpstr>
      <vt:lpstr>cargarBotones()</vt:lpstr>
      <vt:lpstr>Constructor</vt:lpstr>
      <vt:lpstr>mejoresTiempos()</vt:lpstr>
      <vt:lpstr>cargarMejores()</vt:lpstr>
      <vt:lpstr>actionListener this</vt:lpstr>
      <vt:lpstr>actionListener this</vt:lpstr>
      <vt:lpstr>reinicio()</vt:lpstr>
      <vt:lpstr>reinicio()</vt:lpstr>
      <vt:lpstr>reinicio()</vt:lpstr>
      <vt:lpstr>checkifend()</vt:lpstr>
      <vt:lpstr>checkifend()</vt:lpstr>
      <vt:lpstr>checkifend()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Buscaminas</dc:title>
  <cp:lastModifiedBy>Lucas Arquero Castillo</cp:lastModifiedBy>
  <cp:revision>1</cp:revision>
  <dcterms:modified xsi:type="dcterms:W3CDTF">2018-04-24T18:47:17Z</dcterms:modified>
</cp:coreProperties>
</file>