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1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9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13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3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9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1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1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62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99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3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D032-DD22-4388-B9AD-F1BF272CB82B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2DBE-6204-4D08-974E-C10A7AAD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79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7251" y="145346"/>
            <a:ext cx="4387271" cy="667407"/>
          </a:xfrm>
        </p:spPr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pic>
        <p:nvPicPr>
          <p:cNvPr id="1026" name="Picture 2" descr="Scrum_B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05" y="812753"/>
            <a:ext cx="8808121" cy="55630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32297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s-ES" dirty="0" smtClean="0"/>
              <a:t>USUARIOS Y ROLES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169"/>
            <a:ext cx="10515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de SCRUM PLAN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5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DEMON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4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USUARIOS Y ROLES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Enmanuel Soto de los Santos</dc:creator>
  <cp:lastModifiedBy>Jesus Enmanuel Soto de los Santos</cp:lastModifiedBy>
  <cp:revision>2</cp:revision>
  <dcterms:created xsi:type="dcterms:W3CDTF">2018-12-11T13:09:43Z</dcterms:created>
  <dcterms:modified xsi:type="dcterms:W3CDTF">2018-12-11T13:14:36Z</dcterms:modified>
</cp:coreProperties>
</file>