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5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1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93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06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8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12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11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4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9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8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8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C9A7-01AE-40E9-9F1C-37EB17B7B7E2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18316-7F98-43E4-85B9-D6487D769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489" y="190456"/>
            <a:ext cx="3386667" cy="91225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Oracle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1" y="1183575"/>
            <a:ext cx="58723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Oracle: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sym typeface="Wingdings" panose="05000000000000000000" pitchFamily="2" charset="2"/>
              </a:rPr>
              <a:t>Criada em agosto de 1977;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sym typeface="Wingdings" panose="05000000000000000000" pitchFamily="2" charset="2"/>
              </a:rPr>
              <a:t>Inicialmente denominada “SDL” – Software De- </a:t>
            </a:r>
            <a:r>
              <a:rPr lang="pt-BR" sz="2000" dirty="0" err="1">
                <a:sym typeface="Wingdings" panose="05000000000000000000" pitchFamily="2" charset="2"/>
              </a:rPr>
              <a:t>velopment</a:t>
            </a:r>
            <a:r>
              <a:rPr lang="pt-BR" sz="2000" dirty="0">
                <a:sym typeface="Wingdings" panose="05000000000000000000" pitchFamily="2" charset="2"/>
              </a:rPr>
              <a:t> </a:t>
            </a:r>
            <a:r>
              <a:rPr lang="pt-BR" sz="2000" dirty="0" err="1">
                <a:sym typeface="Wingdings" panose="05000000000000000000" pitchFamily="2" charset="2"/>
              </a:rPr>
              <a:t>Labs</a:t>
            </a:r>
            <a:r>
              <a:rPr lang="pt-BR" sz="2000" dirty="0"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sym typeface="Wingdings" panose="05000000000000000000" pitchFamily="2" charset="2"/>
              </a:rPr>
              <a:t>O nome “Oracle” se origina de um projeto da CIA – Criação de Banco de Dados.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167FA7-068A-4E3A-82F1-1DEBFB088DAF}"/>
              </a:ext>
            </a:extLst>
          </p:cNvPr>
          <p:cNvSpPr txBox="1"/>
          <p:nvPr/>
        </p:nvSpPr>
        <p:spPr>
          <a:xfrm>
            <a:off x="613091" y="3429000"/>
            <a:ext cx="9311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Forma de licenciamento</a:t>
            </a:r>
            <a:r>
              <a:rPr lang="pt-BR" sz="2000" dirty="0"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latin typeface="Arial" panose="020B0604020202020204" pitchFamily="34" charset="0"/>
                <a:sym typeface="Wingdings" panose="05000000000000000000" pitchFamily="2" charset="2"/>
              </a:rPr>
              <a:t>Software proprietário, com múltiplas formas de li-</a:t>
            </a:r>
          </a:p>
          <a:p>
            <a:r>
              <a:rPr lang="pt-BR" sz="2000" dirty="0">
                <a:latin typeface="Arial" panose="020B0604020202020204" pitchFamily="34" charset="0"/>
              </a:rPr>
              <a:t>    </a:t>
            </a:r>
            <a:r>
              <a:rPr lang="pt-BR" sz="2000" dirty="0" err="1">
                <a:latin typeface="Arial" panose="020B0604020202020204" pitchFamily="34" charset="0"/>
              </a:rPr>
              <a:t>cenciamento</a:t>
            </a:r>
            <a:r>
              <a:rPr lang="pt-BR" sz="2000" dirty="0">
                <a:latin typeface="Arial" panose="020B0604020202020204" pitchFamily="34" charset="0"/>
              </a:rPr>
              <a:t> subdividas por razões de marketing ou</a:t>
            </a:r>
          </a:p>
          <a:p>
            <a:r>
              <a:rPr lang="pt-BR" sz="2000" dirty="0">
                <a:latin typeface="Arial" panose="020B0604020202020204" pitchFamily="34" charset="0"/>
              </a:rPr>
              <a:t>    controle de licença. A ex.:</a:t>
            </a:r>
          </a:p>
          <a:p>
            <a:pPr marL="1076325" indent="-180975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</a:rPr>
              <a:t>Oracle XE – Freeware;</a:t>
            </a:r>
          </a:p>
          <a:p>
            <a:pPr marL="1076325" indent="-180975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</a:rPr>
              <a:t>Oracle Standard </a:t>
            </a:r>
            <a:r>
              <a:rPr lang="pt-BR" sz="2000" dirty="0" err="1">
                <a:latin typeface="Arial" panose="020B0604020202020204" pitchFamily="34" charset="0"/>
              </a:rPr>
              <a:t>edition</a:t>
            </a:r>
            <a:r>
              <a:rPr lang="pt-BR" sz="2000" dirty="0">
                <a:latin typeface="Arial" panose="020B0604020202020204" pitchFamily="34" charset="0"/>
              </a:rPr>
              <a:t>;</a:t>
            </a:r>
          </a:p>
          <a:p>
            <a:pPr marL="1076325" indent="-180975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</a:rPr>
              <a:t>Oracle </a:t>
            </a:r>
            <a:r>
              <a:rPr lang="pt-BR" sz="2000" dirty="0" err="1">
                <a:latin typeface="Arial" panose="020B0604020202020204" pitchFamily="34" charset="0"/>
              </a:rPr>
              <a:t>Entreprise</a:t>
            </a:r>
            <a:r>
              <a:rPr lang="pt-BR" sz="2000" dirty="0">
                <a:latin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</a:rPr>
              <a:t>edition</a:t>
            </a:r>
            <a:r>
              <a:rPr lang="pt-BR" sz="2000" dirty="0">
                <a:latin typeface="Arial" panose="020B0604020202020204" pitchFamily="34" charset="0"/>
              </a:rPr>
              <a:t>.</a:t>
            </a:r>
          </a:p>
          <a:p>
            <a:pPr marL="1076325" indent="-180975"/>
            <a:r>
              <a:rPr lang="pt-BR" sz="1600" dirty="0">
                <a:latin typeface="Arial" panose="020B0604020202020204" pitchFamily="34" charset="0"/>
              </a:rPr>
              <a:t>Obs.: As versões se diferenciam em robustez, finalidade e complexidade da operação.</a:t>
            </a:r>
          </a:p>
          <a:p>
            <a:pPr marL="1076325" indent="-180975"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</a:endParaRPr>
          </a:p>
          <a:p>
            <a:endParaRPr lang="pt-BR" sz="2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5AD18FB-D7F1-4E84-B08B-5BD216E5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84" y="541809"/>
            <a:ext cx="4409374" cy="421090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489" y="190456"/>
            <a:ext cx="3386667" cy="91225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Oracle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Particularidades positivas e negativas: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sym typeface="Wingdings" panose="05000000000000000000" pitchFamily="2" charset="2"/>
              </a:rPr>
              <a:t>Oracle </a:t>
            </a:r>
            <a:r>
              <a:rPr lang="pt-BR" sz="2000" dirty="0" err="1">
                <a:sym typeface="Wingdings" panose="05000000000000000000" pitchFamily="2" charset="2"/>
              </a:rPr>
              <a:t>Autonomous</a:t>
            </a:r>
            <a:r>
              <a:rPr lang="pt-BR" sz="2000" dirty="0">
                <a:sym typeface="Wingdings" panose="05000000000000000000" pitchFamily="2" charset="2"/>
              </a:rPr>
              <a:t> </a:t>
            </a:r>
            <a:r>
              <a:rPr lang="pt-BR" sz="2000" dirty="0" err="1">
                <a:sym typeface="Wingdings" panose="05000000000000000000" pitchFamily="2" charset="2"/>
              </a:rPr>
              <a:t>DataBase</a:t>
            </a:r>
            <a:r>
              <a:rPr lang="pt-BR" sz="2000" dirty="0">
                <a:sym typeface="Wingdings" panose="05000000000000000000" pitchFamily="2" charset="2"/>
              </a:rPr>
              <a:t> -  Primeiro e único banco de dados totalmente automatizado;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sym typeface="Wingdings" panose="05000000000000000000" pitchFamily="2" charset="2"/>
              </a:rPr>
              <a:t>Permite simplificar ambientes de bancos de dados relacionais e reduzir cargas de trabalho de gerenciamento, fornecendo uma administração mais simplificada e retornando valor ao usuário;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000" dirty="0">
                <a:sym typeface="Wingdings" panose="05000000000000000000" pitchFamily="2" charset="2"/>
              </a:rPr>
              <a:t>Exige um maior desempenho de hardware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F907BF6-829B-4556-9807-C01778F481A1}"/>
              </a:ext>
            </a:extLst>
          </p:cNvPr>
          <p:cNvSpPr txBox="1"/>
          <p:nvPr/>
        </p:nvSpPr>
        <p:spPr>
          <a:xfrm>
            <a:off x="2816381" y="5002510"/>
            <a:ext cx="492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Para mais informações, visite o site: www.oracle.com/br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4E1DE2-60FD-44EA-9B9E-7CE226B32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54" y="2938798"/>
            <a:ext cx="5635733" cy="31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3EB3D-0D15-477E-8BE2-C44A01C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489" y="190456"/>
            <a:ext cx="3386667" cy="91225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Oracle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3E7AF5-7192-42BB-8336-A12C8D70B6B2}"/>
              </a:ext>
            </a:extLst>
          </p:cNvPr>
          <p:cNvSpPr txBox="1"/>
          <p:nvPr/>
        </p:nvSpPr>
        <p:spPr>
          <a:xfrm>
            <a:off x="613090" y="1183575"/>
            <a:ext cx="93310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dirty="0">
                <a:effectLst/>
                <a:latin typeface="Arial" panose="020B0604020202020204" pitchFamily="34" charset="0"/>
              </a:rPr>
              <a:t>Grupo 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Caio Rodrigues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Frederico </a:t>
            </a:r>
            <a:r>
              <a:rPr lang="pt-BR" sz="2000" dirty="0" err="1">
                <a:sym typeface="Wingdings" panose="05000000000000000000" pitchFamily="2" charset="2"/>
              </a:rPr>
              <a:t>Stilpen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Gabriel Araújo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João Paulo </a:t>
            </a:r>
            <a:r>
              <a:rPr lang="pt-BR" sz="2000" dirty="0" err="1">
                <a:sym typeface="Wingdings" panose="05000000000000000000" pitchFamily="2" charset="2"/>
              </a:rPr>
              <a:t>Bade</a:t>
            </a:r>
            <a:endParaRPr lang="pt-BR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Marcos Correa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Volnei Neves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0B4ECD7-1507-4107-9031-AE72A68F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5724525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181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Facetado</vt:lpstr>
      <vt:lpstr>Oracle SQL</vt:lpstr>
      <vt:lpstr>Oracle SQL</vt:lpstr>
      <vt:lpstr>Oracle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Developer</dc:title>
  <dc:creator>VOLNEI NEVES FILHO</dc:creator>
  <cp:lastModifiedBy>Marcos Paulo Marques Corrêa</cp:lastModifiedBy>
  <cp:revision>10</cp:revision>
  <dcterms:created xsi:type="dcterms:W3CDTF">2021-04-12T15:21:48Z</dcterms:created>
  <dcterms:modified xsi:type="dcterms:W3CDTF">2021-04-19T21:12:26Z</dcterms:modified>
</cp:coreProperties>
</file>