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4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90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3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3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3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08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54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5214D49-9B46-4F49-9657-C691D626C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93" y="2743394"/>
            <a:ext cx="3445162" cy="328571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434720" y="2599870"/>
            <a:ext cx="88449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Escalabilidade</a:t>
            </a:r>
            <a:r>
              <a:rPr lang="pt-BR" sz="2000" dirty="0"/>
              <a:t> seria a capacidade do sistema em lidar com o crescimento de dados uniformemente. Podendo ser: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Horizontal</a:t>
            </a:r>
            <a:r>
              <a:rPr lang="pt-BR" sz="2000" dirty="0"/>
              <a:t> – que consiste no acréscimo</a:t>
            </a:r>
          </a:p>
          <a:p>
            <a:pPr algn="just"/>
            <a:r>
              <a:rPr lang="pt-BR" sz="2000" dirty="0"/>
              <a:t>do número de nós em um sistema;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Vertical</a:t>
            </a:r>
            <a:r>
              <a:rPr lang="pt-BR" sz="2000" dirty="0"/>
              <a:t> – relacionada à melhoria no</a:t>
            </a:r>
          </a:p>
          <a:p>
            <a:pPr algn="just"/>
            <a:r>
              <a:rPr lang="pt-BR" sz="2000" dirty="0"/>
              <a:t>hardware presente no sistema.</a:t>
            </a:r>
          </a:p>
          <a:p>
            <a:pPr algn="just"/>
            <a:endParaRPr lang="pt-BR" sz="2000" dirty="0">
              <a:sym typeface="Wingdings" panose="05000000000000000000" pitchFamily="2" charset="2"/>
            </a:endParaRPr>
          </a:p>
          <a:p>
            <a:pPr algn="just"/>
            <a:endParaRPr lang="pt-BR" sz="2000" b="1" dirty="0"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ym typeface="Wingdings" panose="05000000000000000000" pitchFamily="2" charset="2"/>
              </a:rPr>
              <a:t>É </a:t>
            </a:r>
            <a:r>
              <a:rPr lang="pt-B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uma característica desejável em </a:t>
            </a:r>
          </a:p>
          <a:p>
            <a:pPr algn="just"/>
            <a:r>
              <a:rPr lang="pt-BR" sz="2000" b="1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pt-B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odo o sistema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rede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ou processo, que</a:t>
            </a:r>
          </a:p>
          <a:p>
            <a:pPr algn="just"/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indica a capacidade de manipular uma</a:t>
            </a:r>
          </a:p>
          <a:p>
            <a:pPr algn="just"/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porção crescente de trabalho de forma uniforme.</a:t>
            </a:r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01" y="727446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Escalabilidade no contexto de </a:t>
            </a:r>
            <a:r>
              <a:rPr lang="pt-BR" b="1" dirty="0" err="1"/>
              <a:t>SGBDs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85B998-E3F5-4CD5-9F27-EBDF3A338513}"/>
              </a:ext>
            </a:extLst>
          </p:cNvPr>
          <p:cNvSpPr txBox="1"/>
          <p:nvPr/>
        </p:nvSpPr>
        <p:spPr>
          <a:xfrm>
            <a:off x="1513636" y="1827399"/>
            <a:ext cx="733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“A escalabilidade tem sido a principal problemática dos bancos de dados relacionais para lidar com Big Data (Grande quantidade de dados).” </a:t>
            </a:r>
          </a:p>
        </p:txBody>
      </p:sp>
    </p:spTree>
    <p:extLst>
      <p:ext uri="{BB962C8B-B14F-4D97-AF65-F5344CB8AC3E}">
        <p14:creationId xmlns:p14="http://schemas.microsoft.com/office/powerpoint/2010/main" val="91125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01" y="727446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Escalabilidade no contexto de </a:t>
            </a:r>
            <a:r>
              <a:rPr lang="pt-BR" b="1" dirty="0" err="1"/>
              <a:t>SGBDs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A1C0A9-BDB8-4DE9-809E-7B966E48D32F}"/>
              </a:ext>
            </a:extLst>
          </p:cNvPr>
          <p:cNvSpPr txBox="1"/>
          <p:nvPr/>
        </p:nvSpPr>
        <p:spPr>
          <a:xfrm>
            <a:off x="664645" y="1732065"/>
            <a:ext cx="9162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Resultados de testes de performance realizados com</a:t>
            </a:r>
          </a:p>
          <a:p>
            <a:r>
              <a:rPr lang="pt-BR" sz="2000" dirty="0"/>
              <a:t>os </a:t>
            </a:r>
            <a:r>
              <a:rPr lang="pt-BR" sz="2000" dirty="0" err="1"/>
              <a:t>SGBDs</a:t>
            </a:r>
            <a:r>
              <a:rPr lang="pt-BR" sz="2000" dirty="0"/>
              <a:t> </a:t>
            </a:r>
            <a:r>
              <a:rPr lang="pt-BR" sz="2000" b="1" dirty="0"/>
              <a:t>Cassandra</a:t>
            </a:r>
            <a:r>
              <a:rPr lang="pt-BR" sz="2000" dirty="0"/>
              <a:t>, </a:t>
            </a:r>
            <a:r>
              <a:rPr lang="pt-BR" sz="2000" b="1" dirty="0"/>
              <a:t>MySQL</a:t>
            </a:r>
            <a:r>
              <a:rPr lang="pt-BR" sz="2000" dirty="0"/>
              <a:t> e </a:t>
            </a:r>
            <a:r>
              <a:rPr lang="pt-BR" sz="2000" b="1" dirty="0"/>
              <a:t>Redis</a:t>
            </a:r>
            <a:r>
              <a:rPr lang="pt-BR" sz="2000" dirty="0"/>
              <a:t>, sendo dois</a:t>
            </a:r>
          </a:p>
          <a:p>
            <a:r>
              <a:rPr lang="pt-BR" sz="2000" dirty="0" err="1"/>
              <a:t>NoSQL</a:t>
            </a:r>
            <a:r>
              <a:rPr lang="pt-BR" sz="2000" dirty="0"/>
              <a:t> e um relacional, foi possível observar que a</a:t>
            </a:r>
          </a:p>
          <a:p>
            <a:r>
              <a:rPr lang="pt-BR" sz="2000" dirty="0"/>
              <a:t>utilização de bancos de dados </a:t>
            </a:r>
            <a:r>
              <a:rPr lang="pt-BR" sz="2000" b="1" dirty="0" err="1"/>
              <a:t>NoSQL</a:t>
            </a:r>
            <a:r>
              <a:rPr lang="pt-BR" sz="2000" dirty="0"/>
              <a:t> é uma </a:t>
            </a:r>
          </a:p>
          <a:p>
            <a:r>
              <a:rPr lang="pt-BR" sz="2000" dirty="0"/>
              <a:t>alternativa a bancos de dados relacionais, pois provê</a:t>
            </a:r>
          </a:p>
          <a:p>
            <a:r>
              <a:rPr lang="pt-BR" sz="2000" dirty="0"/>
              <a:t>consultas mais eficientes enquanto mantém flexibilidade e escalabilidade. </a:t>
            </a:r>
          </a:p>
          <a:p>
            <a:endParaRPr lang="pt-BR" sz="2000" dirty="0"/>
          </a:p>
          <a:p>
            <a:r>
              <a:rPr lang="pt-BR" sz="2000" dirty="0"/>
              <a:t>Bancos de dados </a:t>
            </a:r>
            <a:r>
              <a:rPr lang="pt-BR" sz="2000" dirty="0" err="1"/>
              <a:t>NoSQL</a:t>
            </a:r>
            <a:r>
              <a:rPr lang="pt-BR" sz="2000" dirty="0"/>
              <a:t> tem a vantagem sobre a abordagem XML (</a:t>
            </a:r>
            <a:r>
              <a:rPr lang="pt-BR" sz="2000" dirty="0" err="1"/>
              <a:t>eXtensibleMarkupLanguage</a:t>
            </a:r>
            <a:r>
              <a:rPr lang="pt-BR" sz="2000" dirty="0"/>
              <a:t>) em relação a capacidade </a:t>
            </a:r>
          </a:p>
          <a:p>
            <a:r>
              <a:rPr lang="pt-BR" sz="2000" dirty="0"/>
              <a:t>de fazer consultas.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2CEAF3-DDAE-4E06-A836-AABF16FDF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08" y="1466845"/>
            <a:ext cx="2530732" cy="16963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B45C6B-7950-4018-87F3-BCAFA8A35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05" y="5089235"/>
            <a:ext cx="4075073" cy="13626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B4407B-41E5-4FB8-B974-099ED6164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50" y="3428446"/>
            <a:ext cx="3633448" cy="25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0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01" y="727446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Escalabilidade no contexto de </a:t>
            </a:r>
            <a:r>
              <a:rPr lang="pt-BR" b="1" dirty="0" err="1"/>
              <a:t>SGBDs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A1C0A9-BDB8-4DE9-809E-7B966E48D32F}"/>
              </a:ext>
            </a:extLst>
          </p:cNvPr>
          <p:cNvSpPr txBox="1"/>
          <p:nvPr/>
        </p:nvSpPr>
        <p:spPr>
          <a:xfrm>
            <a:off x="664645" y="1795136"/>
            <a:ext cx="9162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Os bancos </a:t>
            </a:r>
            <a:r>
              <a:rPr lang="pt-BR" sz="2000" dirty="0" err="1"/>
              <a:t>NoSQL</a:t>
            </a:r>
            <a:r>
              <a:rPr lang="pt-BR" sz="2000" dirty="0"/>
              <a:t> e os relacionais têm seus próprios nichos de mercado. A alta disponibilidade, escalabilidade, flexibilidade do esquema e alta performance e gerenciamento de dados dos bancos </a:t>
            </a:r>
            <a:r>
              <a:rPr lang="pt-BR" sz="2000" dirty="0" err="1"/>
              <a:t>NoSQL</a:t>
            </a:r>
            <a:r>
              <a:rPr lang="pt-BR" sz="2000" dirty="0"/>
              <a:t>, trazem a desvantagem de nem sempre ser possível garantir a consistência dos dados. Assim, torna-se evidente a necessidade do conhecimento e entendimento de ambas tecnologias para decidir sobre qual adotar em cada situação específica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8FBE29-2254-4E78-9A8A-13A69BA98368}"/>
              </a:ext>
            </a:extLst>
          </p:cNvPr>
          <p:cNvSpPr txBox="1"/>
          <p:nvPr/>
        </p:nvSpPr>
        <p:spPr>
          <a:xfrm>
            <a:off x="1320321" y="5984783"/>
            <a:ext cx="7552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Estudo de referência: https://sol.sbc.org.br/index.php/sbsi/article/download/5822/5720/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88596E-AD3A-4429-A1A5-A667E4CE2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68" y="4093368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0" y="1183575"/>
            <a:ext cx="9331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Grupo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Caio Rodrigues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Frederico </a:t>
            </a:r>
            <a:r>
              <a:rPr lang="pt-BR" sz="2000" dirty="0" err="1">
                <a:sym typeface="Wingdings" panose="05000000000000000000" pitchFamily="2" charset="2"/>
              </a:rPr>
              <a:t>Stilpen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Gabriel Araújo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João Paulo </a:t>
            </a:r>
            <a:r>
              <a:rPr lang="pt-BR" sz="2000" dirty="0" err="1">
                <a:sym typeface="Wingdings" panose="05000000000000000000" pitchFamily="2" charset="2"/>
              </a:rPr>
              <a:t>Bade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Marcos Correa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Volnei Neves</a:t>
            </a:r>
          </a:p>
          <a:p>
            <a:pPr algn="ctr"/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47D5B-404F-4AB5-909A-685AB910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95" y="1491095"/>
            <a:ext cx="3875809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295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Facetado</vt:lpstr>
      <vt:lpstr>Escalabilidade no contexto de SGBDs</vt:lpstr>
      <vt:lpstr>Escalabilidade no contexto de SGBDs</vt:lpstr>
      <vt:lpstr>Escalabilidade no contexto de SGBDs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Developer</dc:title>
  <dc:creator>VOLNEI NEVES FILHO</dc:creator>
  <cp:lastModifiedBy>VOLNEI NEVES FILHO</cp:lastModifiedBy>
  <cp:revision>24</cp:revision>
  <dcterms:created xsi:type="dcterms:W3CDTF">2021-04-12T15:21:48Z</dcterms:created>
  <dcterms:modified xsi:type="dcterms:W3CDTF">2021-04-13T19:19:22Z</dcterms:modified>
</cp:coreProperties>
</file>