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3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71" y="271317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Fluxograma "</a:t>
            </a:r>
            <a:r>
              <a:rPr lang="pt-BR" b="1" dirty="0" err="1"/>
              <a:t>Mini-Mundo</a:t>
            </a:r>
            <a:r>
              <a:rPr lang="pt-BR" b="1" dirty="0"/>
              <a:t>"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AE5B0D-CED4-43E4-BC5A-665DB8D7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6" y="1373043"/>
            <a:ext cx="8014999" cy="521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1178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Facetado</vt:lpstr>
      <vt:lpstr> Fluxograma "Mini-Mundo"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26</cp:revision>
  <dcterms:created xsi:type="dcterms:W3CDTF">2021-04-12T15:21:48Z</dcterms:created>
  <dcterms:modified xsi:type="dcterms:W3CDTF">2021-04-14T12:24:41Z</dcterms:modified>
</cp:coreProperties>
</file>