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8" r:id="rId3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41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30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2905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037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439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568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236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08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17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93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69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87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82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26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85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48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9C9A7-01AE-40E9-9F1C-37EB17B7B7E2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54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3EB3D-0D15-477E-8BE2-C44A01C4F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24" y="714663"/>
            <a:ext cx="8561511" cy="912257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 Mapeamento para o modelo relacional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0B4ECD7-1507-4107-9031-AE72A68F8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700" y="5724525"/>
            <a:ext cx="1133475" cy="11334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4074936-4E74-4768-8C5C-F539E4592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73" y="1946853"/>
            <a:ext cx="7924800" cy="394335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AAE17EB-3129-457B-ADBC-CF085651AD71}"/>
              </a:ext>
            </a:extLst>
          </p:cNvPr>
          <p:cNvSpPr txBox="1"/>
          <p:nvPr/>
        </p:nvSpPr>
        <p:spPr>
          <a:xfrm>
            <a:off x="1369290" y="1815324"/>
            <a:ext cx="8088746" cy="4206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Médicos (</a:t>
            </a:r>
            <a:r>
              <a:rPr lang="pt-BR" u="sng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CRM</a:t>
            </a: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salário, nome, especialidade, </a:t>
            </a:r>
            <a:r>
              <a:rPr lang="pt-BR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responsavel_pac</a:t>
            </a: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 </a:t>
            </a:r>
          </a:p>
          <a:p>
            <a:pPr>
              <a:lnSpc>
                <a:spcPct val="115000"/>
              </a:lnSpc>
            </a:pP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Pacientes (</a:t>
            </a:r>
            <a:r>
              <a:rPr lang="pt-BR" u="sng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CPF</a:t>
            </a: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nome, telefone, endereço, RG)</a:t>
            </a:r>
          </a:p>
          <a:p>
            <a:pPr>
              <a:lnSpc>
                <a:spcPct val="115000"/>
              </a:lnSpc>
            </a:pP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Quartos (</a:t>
            </a:r>
            <a:r>
              <a:rPr lang="pt-BR" u="sng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número</a:t>
            </a: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andar, </a:t>
            </a:r>
            <a:r>
              <a:rPr lang="pt-BR" u="sng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CPF_pac</a:t>
            </a: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</a:t>
            </a:r>
          </a:p>
          <a:p>
            <a:pPr>
              <a:lnSpc>
                <a:spcPct val="115000"/>
              </a:lnSpc>
            </a:pP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Responsável (</a:t>
            </a:r>
            <a:r>
              <a:rPr lang="pt-BR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horario_visita</a:t>
            </a: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pt-BR" u="sng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CRM_med</a:t>
            </a: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pt-BR" u="sng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CPF_pac</a:t>
            </a: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</a:t>
            </a:r>
          </a:p>
          <a:p>
            <a:pPr>
              <a:lnSpc>
                <a:spcPct val="115000"/>
              </a:lnSpc>
            </a:pP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Telefone (</a:t>
            </a:r>
            <a:r>
              <a:rPr lang="pt-BR" u="sng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CPF_pac</a:t>
            </a: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telefone)</a:t>
            </a:r>
          </a:p>
          <a:p>
            <a:pPr>
              <a:lnSpc>
                <a:spcPct val="115000"/>
              </a:lnSpc>
            </a:pP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Tratamento (descrição, </a:t>
            </a:r>
            <a:r>
              <a:rPr lang="pt-BR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especialidade_med</a:t>
            </a: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pt-BR" u="sng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CPF_pac</a:t>
            </a: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</a:t>
            </a:r>
          </a:p>
          <a:p>
            <a:pPr>
              <a:lnSpc>
                <a:spcPct val="115000"/>
              </a:lnSpc>
            </a:pP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Internação (</a:t>
            </a:r>
            <a:r>
              <a:rPr lang="pt-BR" u="sng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numero_quarto</a:t>
            </a: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pt-BR" u="sng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CPF_pac, </a:t>
            </a:r>
            <a:r>
              <a:rPr lang="pt-BR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horario_visita</a:t>
            </a: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125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E3E7AF5-7192-42BB-8336-A12C8D70B6B2}"/>
              </a:ext>
            </a:extLst>
          </p:cNvPr>
          <p:cNvSpPr txBox="1"/>
          <p:nvPr/>
        </p:nvSpPr>
        <p:spPr>
          <a:xfrm>
            <a:off x="613090" y="1183575"/>
            <a:ext cx="93310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i="0" u="none" strike="noStrike" dirty="0">
                <a:effectLst/>
                <a:latin typeface="Arial" panose="020B0604020202020204" pitchFamily="34" charset="0"/>
              </a:rPr>
              <a:t>Grupo 01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ym typeface="Wingdings" panose="05000000000000000000" pitchFamily="2" charset="2"/>
              </a:rPr>
              <a:t>Caio Rodrigues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ym typeface="Wingdings" panose="05000000000000000000" pitchFamily="2" charset="2"/>
              </a:rPr>
              <a:t>Frederico </a:t>
            </a:r>
            <a:r>
              <a:rPr lang="pt-BR" sz="2000" dirty="0" err="1">
                <a:sym typeface="Wingdings" panose="05000000000000000000" pitchFamily="2" charset="2"/>
              </a:rPr>
              <a:t>Stilpen</a:t>
            </a:r>
            <a:endParaRPr lang="pt-BR" sz="20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ym typeface="Wingdings" panose="05000000000000000000" pitchFamily="2" charset="2"/>
              </a:rPr>
              <a:t>Gabriel Araújo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ym typeface="Wingdings" panose="05000000000000000000" pitchFamily="2" charset="2"/>
              </a:rPr>
              <a:t>João Paulo </a:t>
            </a:r>
            <a:r>
              <a:rPr lang="pt-BR" sz="2000" dirty="0" err="1">
                <a:sym typeface="Wingdings" panose="05000000000000000000" pitchFamily="2" charset="2"/>
              </a:rPr>
              <a:t>Bade</a:t>
            </a:r>
            <a:endParaRPr lang="pt-BR" sz="20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ym typeface="Wingdings" panose="05000000000000000000" pitchFamily="2" charset="2"/>
              </a:rPr>
              <a:t>Marcos Correa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ym typeface="Wingdings" panose="05000000000000000000" pitchFamily="2" charset="2"/>
              </a:rPr>
              <a:t>Volnei Neves</a:t>
            </a:r>
          </a:p>
          <a:p>
            <a:pPr algn="ctr"/>
            <a:endParaRPr lang="pt-BR" sz="20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6547D5B-404F-4AB5-909A-685AB910F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095" y="1491095"/>
            <a:ext cx="3875809" cy="387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16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1214</TotalTime>
  <Words>111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Trebuchet MS</vt:lpstr>
      <vt:lpstr>Wingdings</vt:lpstr>
      <vt:lpstr>Wingdings 3</vt:lpstr>
      <vt:lpstr>Facetado</vt:lpstr>
      <vt:lpstr> Mapeamento para o modelo relacional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SQL Developer</dc:title>
  <dc:creator>VOLNEI NEVES FILHO</dc:creator>
  <cp:lastModifiedBy>VOLNEI NEVES FILHO</cp:lastModifiedBy>
  <cp:revision>29</cp:revision>
  <cp:lastPrinted>2021-04-14T21:29:51Z</cp:lastPrinted>
  <dcterms:created xsi:type="dcterms:W3CDTF">2021-04-12T15:21:48Z</dcterms:created>
  <dcterms:modified xsi:type="dcterms:W3CDTF">2021-04-14T21:34:31Z</dcterms:modified>
</cp:coreProperties>
</file>