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37146f7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37146f7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931a09c4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931a09c4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931a09c4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931a09c4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7146f78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7146f78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7146f7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37146f7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37146f78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37146f78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931a09c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931a09c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31a09c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931a09c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b5504d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b5504d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37146f7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37146f7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7146f7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7146f7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7146f7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37146f7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7146f7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37146f7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7146f7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7146f7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31a09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931a09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native.dev/docs/environment-setu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xpo.io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native.dev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native.dev/showcase" TargetMode="External"/><Relationship Id="rId4" Type="http://schemas.openxmlformats.org/officeDocument/2006/relationships/image" Target="../media/image21.jpg"/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9" Type="http://schemas.openxmlformats.org/officeDocument/2006/relationships/image" Target="../media/image12.jp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01 - Introdução ao React Native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 ou Expo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Pode ser instalado utilizando o Expo ou React Native CLI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Expo: indicado para iniciantes no mundo mobile, em apps que não necessitarão de implementações nativas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React Native CLI: Indicado para desenvolvedores experientes no mundo mobile, em apps que podem precisar de implementações nativas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Documentação para setup do ambiente e criação do primeiro projeto: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https://reactnative.dev/docs/environment-setup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410700" y="903075"/>
            <a:ext cx="83226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Expo.io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instalar o Expo, utilize o comando abaixo: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criar a aplicação, execute: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75" y="1706063"/>
            <a:ext cx="77438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75" y="2963513"/>
            <a:ext cx="78200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21925" y="1155275"/>
            <a:ext cx="4424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Expo cria a estrutura inicial do aplicativo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Toda a camada de comunicação entre o aplicativo e o hardware é feita pelo Expo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75" y="961063"/>
            <a:ext cx="37909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desenvolvimento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Visual Studio Code</a:t>
            </a:r>
            <a:endParaRPr sz="180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813" y="1685652"/>
            <a:ext cx="6160374" cy="33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Extensões úteis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React Native Tools</a:t>
            </a:r>
            <a:endParaRPr sz="18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13" y="1737651"/>
            <a:ext cx="6061627" cy="33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Extensões úteis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Prettier</a:t>
            </a:r>
            <a:endParaRPr sz="18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4" y="1630450"/>
            <a:ext cx="5897627" cy="339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Extensões úteis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Color Highlight</a:t>
            </a:r>
            <a:endParaRPr sz="18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50" y="1681325"/>
            <a:ext cx="5293951" cy="3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Extensões úteis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Bracket Pair Colorizer 2</a:t>
            </a:r>
            <a:endParaRPr sz="1800"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175" y="1714903"/>
            <a:ext cx="6554901" cy="3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99800" y="17099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Uma visão geral do React Native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251825" y="26247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999800" y="253802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Entender os contextos onde o React Native pode ser útil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51825" y="35395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999800" y="35395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Montar ambiente de desenvolvimento com Expo 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Desenvolvimento Mobile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618175"/>
            <a:ext cx="7038900" cy="4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Desenvolvimento Mobile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421925" y="1155275"/>
            <a:ext cx="82074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Apps Nativos são construídos utilizando as SDKs disponibilizadas para cada plataforma. Possuem melhor integração com recursos da plataforma.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Web Apps utilizam containers web para renderizar a aplicação. Aumentam reuso e diminuem o tempo de desenvolvimento. Não tem acesso a recursos nativos.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Apps Híbridos utilizam um container nativo, para realizar a comunicação entre a interface (que pode utilizar </a:t>
            </a:r>
            <a:r>
              <a:rPr lang="en-GB" sz="1800"/>
              <a:t>tecnologias</a:t>
            </a:r>
            <a:r>
              <a:rPr lang="en-GB" sz="1800"/>
              <a:t> web) e recursos nativos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Desenvolvimento Mobile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307550" y="534400"/>
            <a:ext cx="2806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Nativo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50" y="1130975"/>
            <a:ext cx="299804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729975" y="534400"/>
            <a:ext cx="2806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Híbrido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917" y="1130975"/>
            <a:ext cx="309463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Native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21925" y="1155275"/>
            <a:ext cx="82074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Framework Open Source baseado no React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Desenvolvido pela equipe do Facebook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Desenvolvimento de Aplicações Mobile utilizando JavaScript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React Native · A framework for building native apps using React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525" y="2389200"/>
            <a:ext cx="2754300" cy="2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Baseado no React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21925" y="1155275"/>
            <a:ext cx="82074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“Orientado” a Componentes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Suporte a </a:t>
            </a:r>
            <a:r>
              <a:rPr b="1" lang="en-GB" sz="1800"/>
              <a:t>J</a:t>
            </a:r>
            <a:r>
              <a:rPr lang="en-GB" sz="1800"/>
              <a:t>ava</a:t>
            </a:r>
            <a:r>
              <a:rPr b="1" lang="en-GB" sz="1800"/>
              <a:t>S</a:t>
            </a:r>
            <a:r>
              <a:rPr lang="en-GB" sz="1800"/>
              <a:t>cript </a:t>
            </a:r>
            <a:r>
              <a:rPr b="1" lang="en-GB" sz="1800"/>
              <a:t>X</a:t>
            </a:r>
            <a:r>
              <a:rPr lang="en-GB" sz="1800"/>
              <a:t>ML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“Reage” aos estados da aplicação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25" y="2416375"/>
            <a:ext cx="2754300" cy="2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Baseado no React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421925" y="1155275"/>
            <a:ext cx="82074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Componentes próprios para Mobile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Possibilidade de utilizar código nativo quando necessário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Build rápido em ambiente de desenvolvimento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25" y="2416375"/>
            <a:ext cx="2754300" cy="2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</a:t>
            </a:r>
            <a:r>
              <a:rPr lang="en-GB"/>
              <a:t> Native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415550" y="807500"/>
            <a:ext cx="82074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Quem utiliza React Native atualmente?</a:t>
            </a:r>
            <a:br>
              <a:rPr lang="en-GB" sz="2000"/>
            </a:br>
            <a:r>
              <a:rPr lang="en-GB" sz="2000" u="sng">
                <a:solidFill>
                  <a:schemeClr val="hlink"/>
                </a:solidFill>
                <a:hlinkClick r:id="rId3"/>
              </a:rPr>
              <a:t>https://reactnative.dev/showcase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0" y="1736525"/>
            <a:ext cx="1995826" cy="11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50" y="3659087"/>
            <a:ext cx="1877175" cy="9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5175" y="1821125"/>
            <a:ext cx="1038051" cy="10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5275" y="1778825"/>
            <a:ext cx="1038050" cy="10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7224" y="1665850"/>
            <a:ext cx="1263974" cy="1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57225" y="3584668"/>
            <a:ext cx="2065800" cy="1162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1874" y="3610875"/>
            <a:ext cx="1038051" cy="10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97525" y="3494650"/>
            <a:ext cx="1162000" cy="1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