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d91aa09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d91aa09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b5504d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eb5504d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931a09e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931a09e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31a09e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31a09e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931a09e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931a09e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931a09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931a09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931a09e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931a09e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31a09eb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931a09eb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350363" y="3494220"/>
            <a:ext cx="412500" cy="2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3586" l="0" r="0" t="18073"/>
          <a:stretch/>
        </p:blipFill>
        <p:spPr>
          <a:xfrm>
            <a:off x="3781618" y="-9525"/>
            <a:ext cx="1949158" cy="113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27736" l="33351" r="16907" t="32932"/>
          <a:stretch/>
        </p:blipFill>
        <p:spPr>
          <a:xfrm>
            <a:off x="2317180" y="1079193"/>
            <a:ext cx="6827731" cy="404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6668296" y="3089466"/>
            <a:ext cx="2315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9050" y="-9525"/>
            <a:ext cx="3427800" cy="513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23" y="2579324"/>
            <a:ext cx="1872067" cy="121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16305" l="24601" r="22079" t="16540"/>
          <a:stretch/>
        </p:blipFill>
        <p:spPr>
          <a:xfrm>
            <a:off x="470809" y="148981"/>
            <a:ext cx="2377888" cy="235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3249" y="262857"/>
            <a:ext cx="2746024" cy="54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409152" y="-9525"/>
            <a:ext cx="5736300" cy="3995100"/>
          </a:xfrm>
          <a:prstGeom prst="rect">
            <a:avLst/>
          </a:prstGeom>
          <a:solidFill>
            <a:srgbClr val="BBD6EE">
              <a:alpha val="568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148" y="2938263"/>
            <a:ext cx="9160445" cy="2214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1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98" name="Google Shape;9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1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52425" y="1181100"/>
            <a:ext cx="36576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2" type="body"/>
          </p:nvPr>
        </p:nvSpPr>
        <p:spPr>
          <a:xfrm>
            <a:off x="4457700" y="1247775"/>
            <a:ext cx="43338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0" y="-57600"/>
            <a:ext cx="4857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09575" y="1043725"/>
            <a:ext cx="82107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7220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9425" y="-9525"/>
            <a:ext cx="9162900" cy="57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995" y="145045"/>
            <a:ext cx="1266285" cy="2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20392" l="24601" r="22079" t="60612"/>
          <a:stretch/>
        </p:blipFill>
        <p:spPr>
          <a:xfrm>
            <a:off x="6268490" y="98296"/>
            <a:ext cx="1280877" cy="35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6037" y="79380"/>
            <a:ext cx="1562184" cy="4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0" y="-57600"/>
            <a:ext cx="4734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19100" y="1228725"/>
            <a:ext cx="37053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467225" y="1228725"/>
            <a:ext cx="4191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6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" name="Google Shape;52;p6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0" y="-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7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0" y="57600"/>
            <a:ext cx="4724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200025" y="131445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4200" y="-9525"/>
            <a:ext cx="9189600" cy="516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4714890" y="79637"/>
            <a:ext cx="4250490" cy="408409"/>
            <a:chOff x="6277320" y="118440"/>
            <a:chExt cx="5646241" cy="542520"/>
          </a:xfrm>
        </p:grpSpPr>
        <p:pic>
          <p:nvPicPr>
            <p:cNvPr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0" y="20592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 rotWithShape="1">
            <a:blip r:embed="rId3">
              <a:alphaModFix/>
            </a:blip>
            <a:srcRect b="20392" l="24601" r="22079" t="60612"/>
            <a:stretch/>
          </p:blipFill>
          <p:spPr>
            <a:xfrm>
              <a:off x="8358840" y="14364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20" y="11844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1" name="Google Shape;71;p8"/>
          <p:cNvCxnSpPr/>
          <p:nvPr/>
        </p:nvCxnSpPr>
        <p:spPr>
          <a:xfrm flipH="1" rot="10800000">
            <a:off x="-2547" y="594951"/>
            <a:ext cx="9178200" cy="9900"/>
          </a:xfrm>
          <a:prstGeom prst="straightConnector1">
            <a:avLst/>
          </a:pr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94320" y="4670963"/>
            <a:ext cx="5508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0" y="-57600"/>
            <a:ext cx="4838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200025" y="1314450"/>
            <a:ext cx="376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655696" y="1314450"/>
            <a:ext cx="42501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9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79" name="Google Shape;7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475" y="4313975"/>
            <a:ext cx="9171600" cy="83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0"/>
          <p:cNvGrpSpPr/>
          <p:nvPr/>
        </p:nvGrpSpPr>
        <p:grpSpPr>
          <a:xfrm>
            <a:off x="4701492" y="4711765"/>
            <a:ext cx="4242021" cy="407595"/>
            <a:chOff x="6277320" y="6284160"/>
            <a:chExt cx="5646241" cy="542520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6600" y="6371640"/>
              <a:ext cx="1686960" cy="33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4">
              <a:alphaModFix/>
            </a:blip>
            <a:srcRect b="20392" l="24601" r="22079" t="60612"/>
            <a:stretch/>
          </p:blipFill>
          <p:spPr>
            <a:xfrm>
              <a:off x="8358840" y="6309360"/>
              <a:ext cx="1706400" cy="477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77320" y="6284160"/>
              <a:ext cx="2081160" cy="542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85195" y="4438812"/>
            <a:ext cx="5502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18175" y="-9525"/>
            <a:ext cx="9171600" cy="570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0" y="-57600"/>
            <a:ext cx="8857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52425" y="1181100"/>
            <a:ext cx="73305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native.dev/docs/environment-setu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studio/run/emulator?hl=pt-b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pple.com/library/archive/documentation/IDEs/Conceptual/iOS_Simulator_Guide/GettingStartedwithiOSSimulator/GettingStartedwithiOSSimulator.html#//apple_ref/doc/uid/TP40012848-CH5-SW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studio/debug/dev-options?hl=pt-b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ctnative.dev/docs/components-and-ap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1604975" y="4001950"/>
            <a:ext cx="73305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 Mobile </a:t>
            </a:r>
            <a:endParaRPr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581275" y="4336875"/>
            <a:ext cx="63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02 - Ambiente de desenvolvimento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Objetivos da aula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251825" y="170993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999800" y="170996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Montar ambiente de desenvolvimento com React Native CLI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251825" y="2624769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999800" y="253802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Aprender a montar e utilizar o emulador para Android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251813" y="3484669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999788" y="34335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Utilizar dispositivo </a:t>
            </a:r>
            <a:r>
              <a:rPr lang="en-GB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físico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Native CLI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</a:t>
            </a:r>
            <a:r>
              <a:rPr lang="en-GB" sz="1800"/>
              <a:t>ndicado para desenvolvedores experientes no mundo mobile, em apps que podem precisar de implementações nativas.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Necessário ter o Android Studio instalado (para desenvolvimento Android) e o XCode instalado (para desenvolvimento iOS)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Documentação para setup do ambiente e criação do primeiro projeto: </a:t>
            </a:r>
            <a:r>
              <a:rPr lang="en-GB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https://reactnative.dev/docs/environment-setup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Estrutura do Projeto criado</a:t>
            </a:r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925" y="582100"/>
            <a:ext cx="3279850" cy="449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421925" y="1155275"/>
            <a:ext cx="47640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 react native CLI cria a estrutura inicial do projeto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Os diretórios android e ios são responsáveis pelo código gerado específico para cada plataforma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Emulador Android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Pode ser criado a partir do Android Studio, no menu AVD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saber mais: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Executar apps no Android Emulator | Desenvolvedores Android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Emulador iOS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Pode ser criado a partir do XCode, em Open Developer Tool &gt; Simulator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saber mais: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Getting Started in Simulator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Dispositivo Físico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Necessário habilitar modo desenvolvedor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Configurar opções do desenvolvedor no dispositivo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Dispositivo precisa estar conectado via cabo USB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 de Desenvolvimento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 React Native disponibiliza um menu de desenvolvimento para auxiliar no processo de criação do aplicativo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acessar: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Emulador Android: Ctrl + M.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Emulador iOS: Command + 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Dispositivo físico: “balançar” o aparelho.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 Menu de Desenvolvimento é desabilitado na versão de produção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0" y="-57150"/>
            <a:ext cx="4810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Componentes Mobile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421925" y="1155275"/>
            <a:ext cx="8207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 React Native não é possível utilizar os elementos do HTML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 construção das telas, utilizamos componentes próprios do React Native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Core Components and APIs · React Native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Esses componentes </a:t>
            </a:r>
            <a:r>
              <a:rPr lang="en-GB" sz="1800"/>
              <a:t>renderizam</a:t>
            </a:r>
            <a:r>
              <a:rPr lang="en-GB" sz="1800"/>
              <a:t> componentes nativos de cada plataforma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