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b9b1558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b9b1558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9b9b155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9b9b155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9b9b1558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9b9b1558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9b9b1558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9b9b1558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9b9b1558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9b9b155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a871fe62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a871fe62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a871fe62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a871fe62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a871fe628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a871fe628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a871fe628_0_2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a871fe628_0_2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a871fe628_0_2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a871fe628_0_2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d91aa09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d91aa09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9b9b1558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9b9b1558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9b9b1558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9b9b1558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9b9b1558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9b9b1558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9b9b1558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9b9b1558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b9b155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b9b155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b9b1558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b9b1558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9b9b1558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9b9b1558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9b9b1558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9b9b1558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9b9b1558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9b9b1558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9b9b1558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9b9b1558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b9b15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b9b15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9b9b1558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9b9b1558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9b9b1558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9b9b1558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9b9b1558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9b9b1558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9b9b1558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9b9b1558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9b9b1558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9b9b1558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b9b155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b9b155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9b9b155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9b9b155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9b9b155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9b9b155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9b9b155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9b9b155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b9b1558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b9b1558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9b9b1558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9b9b155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50363" y="3494220"/>
            <a:ext cx="412500" cy="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3586" l="0" r="0" t="18073"/>
          <a:stretch/>
        </p:blipFill>
        <p:spPr>
          <a:xfrm>
            <a:off x="3781618" y="-9525"/>
            <a:ext cx="1949158" cy="11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27736" l="33351" r="16907" t="32932"/>
          <a:stretch/>
        </p:blipFill>
        <p:spPr>
          <a:xfrm>
            <a:off x="2317180" y="1079193"/>
            <a:ext cx="6827731" cy="40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668296" y="3089466"/>
            <a:ext cx="2315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9050" y="-9525"/>
            <a:ext cx="3427800" cy="513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23" y="2579324"/>
            <a:ext cx="1872067" cy="121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16305" l="24601" r="22079" t="16540"/>
          <a:stretch/>
        </p:blipFill>
        <p:spPr>
          <a:xfrm>
            <a:off x="470809" y="148981"/>
            <a:ext cx="2377888" cy="235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3249" y="262857"/>
            <a:ext cx="2746024" cy="5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409152" y="-9525"/>
            <a:ext cx="5736300" cy="3995100"/>
          </a:xfrm>
          <a:prstGeom prst="rect">
            <a:avLst/>
          </a:prstGeom>
          <a:solidFill>
            <a:srgbClr val="BBD6EE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148" y="2938263"/>
            <a:ext cx="9160445" cy="22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1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52425" y="1181100"/>
            <a:ext cx="3657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4457700" y="1247775"/>
            <a:ext cx="4333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0" y="-57600"/>
            <a:ext cx="485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09575" y="1043725"/>
            <a:ext cx="82107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0" y="-57600"/>
            <a:ext cx="4734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9100" y="1228725"/>
            <a:ext cx="37053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467225" y="1228725"/>
            <a:ext cx="4191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" name="Google Shape;52;p6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0" y="-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7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0" y="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200025" y="131445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" name="Google Shape;71;p8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0" y="-57600"/>
            <a:ext cx="4838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200025" y="1314450"/>
            <a:ext cx="376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655696" y="1314450"/>
            <a:ext cx="42501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79" name="Google Shape;7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52425" y="118110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actnative.dev/docs/imag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onts.google.com/" TargetMode="External"/><Relationship Id="rId4" Type="http://schemas.openxmlformats.org/officeDocument/2006/relationships/hyperlink" Target="https://medium.com/@mehrankhandev/ultimate-guide-to-use-custom-fonts-in-react-native-77fcdf859cf4" TargetMode="External"/><Relationship Id="rId5" Type="http://schemas.openxmlformats.org/officeDocument/2006/relationships/hyperlink" Target="https://docs.expo.io/guides/using-custom-font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eactnavigation.org/" TargetMode="External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actnavigation.org/docs/hello-react-navigatio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eactnavigation.org/docs/drawer-based-navigation" TargetMode="External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acebook/metro/blob/master/packages/metro-config/src/defaults/defaults.js#L14-L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Mobile </a:t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04 - Imagens, fontes e navegação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Também é possível buscar as imagens via rede, em vez de mantê-las junto com o código. Neste caso elas não estarão disponíveis em tempo de compilação.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Como a imagem não está no projeto local, o compilador não sabe o tamanho. Logo é necessário especificar no código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Imagens via rede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00" y="2717963"/>
            <a:ext cx="84772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É recomendado que o acesso às imagens seja via https, para atender as políticas de segurança, principalmente do iOS.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Caso seja necessário alterar o verbo HTTP, headers ou enviar algum body ao requisitar a imagem, isso pode ser feito utilizando a propriedade source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Imagens via rede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419650"/>
            <a:ext cx="35433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Caso você esteja recebendo uma imagem codificada (por exemplo em base64) de uma API REST, você pode utilizar o prefixo ‘data:’ na propriedade uri. Este formato é recomendado somente para imagens bem pequenas e dinâmicas.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Imagens via rede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88" y="2528513"/>
            <a:ext cx="8067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Documentação detalhada sobre o uso de imagens no React Native: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https://reactnative.dev/docs/images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sobre Imagens no RN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Podemos adicionar fontes customizadas ao nosso projeto RN e utilizar em todo nosso projeto.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Utilizaremos o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Google Fonts</a:t>
            </a:r>
            <a:r>
              <a:rPr lang="en-GB" sz="1800"/>
              <a:t> para baixarmos a fonte de desejarmos.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Postagem no Medium sobre a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configuração das fontes</a:t>
            </a:r>
            <a:r>
              <a:rPr lang="en-GB" sz="1800"/>
              <a:t>.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o 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expo</a:t>
            </a:r>
            <a:r>
              <a:rPr lang="en-GB" sz="1800"/>
              <a:t>, funcionará um pouco diferente, mostraremos após a configuração com o React Native CLI.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Fontes Externas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Após baixarmos as fontes, devemos ter cuidado com seus nomes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Android utiliza o nome da fonte para sua renderização, enquanto o iOS utiliza o nome PostScript, o nome que se encontra dentro do arquivo da fonte.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 caso abaixo, SFUIDisplayBold.otf funcionaria para Android, mas não para o iOS pois o nome PostScript é SFUIDisplay-Bold.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Fontes Externas -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13" y="3570500"/>
            <a:ext cx="34575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925" y="3846313"/>
            <a:ext cx="3175352" cy="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Após baixarmos e renomearmos as fontes, </a:t>
            </a:r>
            <a:br>
              <a:rPr lang="en-GB" sz="1800"/>
            </a:br>
            <a:r>
              <a:rPr lang="en-GB" sz="1800"/>
              <a:t>colocaremos dentro do diretório assets/fonts,</a:t>
            </a:r>
            <a:br>
              <a:rPr lang="en-GB" sz="1800"/>
            </a:br>
            <a:r>
              <a:rPr lang="en-GB" sz="1800"/>
              <a:t>o</a:t>
            </a:r>
            <a:r>
              <a:rPr lang="en-GB" sz="1800"/>
              <a:t>u o diretório que achar melhor!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Deveremos criar o arquivo react-native.config.js,</a:t>
            </a:r>
            <a:br>
              <a:rPr lang="en-GB" sz="1800"/>
            </a:br>
            <a:r>
              <a:rPr lang="en-GB" sz="1800"/>
              <a:t>e</a:t>
            </a:r>
            <a:r>
              <a:rPr lang="en-GB" sz="1800"/>
              <a:t> adicionarmos o seguinte código: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Fontes Externas -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950" y="800623"/>
            <a:ext cx="2781125" cy="16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538" y="3117913"/>
            <a:ext cx="60293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Agora, basta linkarmos as fontes que foram adicionadas:</a:t>
            </a:r>
            <a:br>
              <a:rPr lang="en-GB" sz="1800"/>
            </a:br>
            <a:r>
              <a:rPr i="1" lang="en-GB" sz="1700">
                <a:highlight>
                  <a:srgbClr val="F3F3F3"/>
                </a:highlight>
              </a:rPr>
              <a:t>y</a:t>
            </a:r>
            <a:r>
              <a:rPr i="1" lang="en-GB" sz="1700">
                <a:highlight>
                  <a:srgbClr val="F3F3F3"/>
                </a:highlight>
              </a:rPr>
              <a:t>arn react-native link</a:t>
            </a:r>
            <a:br>
              <a:rPr i="1" lang="en-GB" sz="1700"/>
            </a:br>
            <a:r>
              <a:rPr i="1" lang="en-GB" sz="1700">
                <a:highlight>
                  <a:srgbClr val="F3F3F3"/>
                </a:highlight>
              </a:rPr>
              <a:t>n</a:t>
            </a:r>
            <a:r>
              <a:rPr i="1" lang="en-GB" sz="1700">
                <a:highlight>
                  <a:srgbClr val="F3F3F3"/>
                </a:highlight>
              </a:rPr>
              <a:t>px react-native link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 agora, podemos utilizar em nossos projetos: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Fontes Externas -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013" y="2828700"/>
            <a:ext cx="35909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Depois de baixarmos e adicionarmos as fontes em nosso projeto, iremos instalar expo-font.</a:t>
            </a:r>
            <a:br>
              <a:rPr lang="en-GB" sz="1800"/>
            </a:br>
            <a:r>
              <a:rPr i="1" lang="en-GB" sz="1700">
                <a:highlight>
                  <a:srgbClr val="F3F3F3"/>
                </a:highlight>
              </a:rPr>
              <a:t>e</a:t>
            </a:r>
            <a:r>
              <a:rPr i="1" lang="en-GB" sz="1700">
                <a:highlight>
                  <a:srgbClr val="F3F3F3"/>
                </a:highlight>
              </a:rPr>
              <a:t>xpo install expo-font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Agora importaremos estes dois componentes:</a:t>
            </a:r>
            <a:br>
              <a:rPr lang="en-GB" sz="1800"/>
            </a:br>
            <a:br>
              <a:rPr lang="en-GB" sz="1800"/>
            </a:br>
            <a:endParaRPr sz="1800"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3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Fontes Externas - EXPO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25" y="2827325"/>
            <a:ext cx="3992122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Escreveremos uma função para buscar estas fontes: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Um if para verificar se as fontes foram carregadas, e utiliza-las no código!</a:t>
            </a: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3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Fontes Externas - EXPO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13" y="1550288"/>
            <a:ext cx="60674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63" y="3250450"/>
            <a:ext cx="76676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 da aula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251825" y="170993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999800" y="17099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Utilizar imagens e fontes externas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251825" y="2624769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999800" y="26247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Utilizar Navegação no App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biblioteca mais popular atualmente para realizar navegação em React Native é a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React Navigation</a:t>
            </a:r>
            <a:br>
              <a:rPr lang="en-GB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instalar, é necessário executar o comando: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3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00" y="2443150"/>
            <a:ext cx="79057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/>
        </p:nvSpPr>
        <p:spPr>
          <a:xfrm>
            <a:off x="237150" y="777900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Algumas outras dependências serão necessárias para o funcionamento do React Navigation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React Native CLI</a:t>
            </a:r>
            <a:endParaRPr sz="18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react-native-reanimated react-native-gesture-handler react-native-screens react-native-safe-area-context @react-native-community/masked-view</a:t>
            </a:r>
            <a:endParaRPr sz="1250">
              <a:solidFill>
                <a:srgbClr val="393A34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E</a:t>
            </a:r>
            <a:r>
              <a:rPr lang="en-GB" sz="1800">
                <a:solidFill>
                  <a:schemeClr val="dk1"/>
                </a:solidFill>
              </a:rPr>
              <a:t>xpo	</a:t>
            </a:r>
            <a:endParaRPr sz="18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expo install react-native-gesture-handler react-native-reanimated react-native-screens react-native-safe-area-context @react-native-community/masked-view</a:t>
            </a:r>
            <a:endParaRPr sz="1250">
              <a:solidFill>
                <a:srgbClr val="393A34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Caso esteja em um Mac, desenvolvendo para ios, é necessário instalar o pods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npx pod-install ios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3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finalizar a instalação do </a:t>
            </a:r>
            <a:r>
              <a:rPr i="1" lang="en-GB" sz="1800"/>
              <a:t>react-native-gesture-handler</a:t>
            </a:r>
            <a:r>
              <a:rPr lang="en-GB" sz="1800"/>
              <a:t>, adicione a linha abaixo no top do seu arquivo principal (index.js ou App.js, por exemplo)</a:t>
            </a:r>
            <a:endParaRPr sz="18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GB" sz="1550">
                <a:solidFill>
                  <a:srgbClr val="00009F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5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50">
                <a:solidFill>
                  <a:srgbClr val="E3116C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'react-native-gesture-handler'</a:t>
            </a:r>
            <a:r>
              <a:rPr lang="en-GB" sz="15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15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550">
              <a:solidFill>
                <a:srgbClr val="393A34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Sem este passo, o app pode funcionar em desenvolvimento porém falhar em produção</a:t>
            </a:r>
            <a:endParaRPr sz="1550">
              <a:solidFill>
                <a:srgbClr val="393A34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próximo passo é envolver toda a aplicação no componente </a:t>
            </a:r>
            <a:r>
              <a:rPr i="1" lang="en-GB" sz="1800"/>
              <a:t>NavigationContainer. </a:t>
            </a:r>
            <a:endParaRPr sz="1550">
              <a:solidFill>
                <a:srgbClr val="393A34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75" y="2080238"/>
            <a:ext cx="79629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Stack Navigation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Nos navegadores web, os links acessados são organizados em uma pilha. No React Native este comportamento não é nativo na biblioteca. Podemos usar o React Navigation para trazer esta possibilidade.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100" y="2132175"/>
            <a:ext cx="4737799" cy="280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Stack Navigation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Hello React Navigation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Instalação do stack navigation</a:t>
            </a:r>
            <a:endParaRPr sz="18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@react-navigation/stack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777300"/>
            <a:ext cx="5665875" cy="41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/>
        </p:nvSpPr>
        <p:spPr>
          <a:xfrm>
            <a:off x="6077775" y="818100"/>
            <a:ext cx="29736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Utilizando </a:t>
            </a:r>
            <a:r>
              <a:rPr lang="en-GB" sz="1800"/>
              <a:t>Stack Navigation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/>
        </p:nvSpPr>
        <p:spPr>
          <a:xfrm>
            <a:off x="6077775" y="818100"/>
            <a:ext cx="29736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Adicionando outras rotas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00" y="1170500"/>
            <a:ext cx="5772974" cy="310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Stack Navigation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Podemos passar algumas configurações para cada Screen, através da propriedade options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4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2383125"/>
            <a:ext cx="33432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Stack Navigation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Navegação entre as Telas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4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850" y="1767675"/>
            <a:ext cx="6178626" cy="31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magens estáticas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21925" y="1155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React Native proporciona uma forma única de utilizar imagens e outros recursos em diferentes plataformas (Android, iOS)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adicionar uma imagem, é necessário que ela esteja em algum diretório do projeto e seja referenciada da seguinte forma: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6913"/>
            <a:ext cx="9144000" cy="11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Stack Navigation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Navegação entre as Telas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4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25" y="1675825"/>
            <a:ext cx="76295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/>
        </p:nvSpPr>
        <p:spPr>
          <a:xfrm>
            <a:off x="341575" y="934275"/>
            <a:ext cx="52641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Drawer Navigation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Drawer navigation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Outra forma de navegação, onde um menu lateral controla a alteração entre as telas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4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687" y="713275"/>
            <a:ext cx="2635236" cy="42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Drawer </a:t>
            </a:r>
            <a:r>
              <a:rPr lang="en-GB" sz="1800">
                <a:solidFill>
                  <a:schemeClr val="dk1"/>
                </a:solidFill>
              </a:rPr>
              <a:t>Navigation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Instalação</a:t>
            </a:r>
            <a:endParaRPr sz="1800">
              <a:solidFill>
                <a:schemeClr val="dk1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@react-navigation/drawer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4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/>
        </p:nvSpPr>
        <p:spPr>
          <a:xfrm>
            <a:off x="341575" y="934275"/>
            <a:ext cx="32046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Utilizando </a:t>
            </a:r>
            <a:r>
              <a:rPr lang="en-GB" sz="1800">
                <a:solidFill>
                  <a:schemeClr val="dk1"/>
                </a:solidFill>
              </a:rPr>
              <a:t>Drawer Navigation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4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336" name="Google Shape;3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326" y="635675"/>
            <a:ext cx="4420974" cy="4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/>
        </p:nvSpPr>
        <p:spPr>
          <a:xfrm>
            <a:off x="341575" y="934275"/>
            <a:ext cx="83583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Abrindo e fechando drawer programaticamente</a:t>
            </a:r>
            <a:endParaRPr sz="1050">
              <a:solidFill>
                <a:srgbClr val="D6DEEB"/>
              </a:solidFill>
              <a:highlight>
                <a:srgbClr val="011627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</a:rPr>
              <a:t>navigation.</a:t>
            </a: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</a:rPr>
              <a:t>openDrawer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</a:rPr>
              <a:t>();</a:t>
            </a:r>
            <a:endParaRPr sz="1250">
              <a:solidFill>
                <a:srgbClr val="393A34"/>
              </a:solidFill>
              <a:highlight>
                <a:srgbClr val="F6F8FA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</a:rPr>
              <a:t>navigation.</a:t>
            </a: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</a:rPr>
              <a:t>closeDrawer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</a:rPr>
              <a:t>();</a:t>
            </a:r>
            <a:endParaRPr sz="1250">
              <a:solidFill>
                <a:srgbClr val="393A34"/>
              </a:solidFill>
              <a:highlight>
                <a:srgbClr val="F6F8FA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</a:rPr>
              <a:t>navigation.</a:t>
            </a: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</a:rPr>
              <a:t>toggleDrawer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</a:rPr>
              <a:t>();</a:t>
            </a:r>
            <a:br>
              <a:rPr lang="en-GB" sz="1250">
                <a:solidFill>
                  <a:srgbClr val="393A34"/>
                </a:solidFill>
                <a:highlight>
                  <a:srgbClr val="F6F8FA"/>
                </a:highlight>
              </a:rPr>
            </a:br>
            <a:endParaRPr sz="1250">
              <a:solidFill>
                <a:srgbClr val="393A34"/>
              </a:solidFill>
              <a:highlight>
                <a:srgbClr val="F6F8FA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Verificando se drawer está aberto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4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343" name="Google Shape;3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00" y="3095426"/>
            <a:ext cx="8070801" cy="14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/>
        </p:nvSpPr>
        <p:spPr>
          <a:xfrm>
            <a:off x="421925" y="1948900"/>
            <a:ext cx="8669700" cy="27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Neste exemplo, o empacotador irá procurar por um arquivo chamado my-icon.png no mesmo diretório do arquivo que contém o componente </a:t>
            </a:r>
            <a:r>
              <a:rPr i="1" lang="en-GB" sz="1800"/>
              <a:t>Image</a:t>
            </a:r>
            <a:r>
              <a:rPr lang="en-GB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 no diretório existirem arquivos com o nome </a:t>
            </a:r>
            <a:r>
              <a:rPr lang="en-GB" sz="1800">
                <a:solidFill>
                  <a:schemeClr val="dk1"/>
                </a:solidFill>
              </a:rPr>
              <a:t>my-icon.android.png e/ou my-icon.ios.png, o empacotador escolherá de acordo com a plataforma.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5" y="738238"/>
            <a:ext cx="9144000" cy="11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Imagens estáticas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421925" y="793625"/>
            <a:ext cx="86697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Também é possível utilizar os sufixos @2x e @3x para prover imagens para diferentes densidades de tela. Por exemplo: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633538"/>
            <a:ext cx="85725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" y="3756963"/>
            <a:ext cx="85534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Imagens estáticas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421925" y="3756975"/>
            <a:ext cx="86697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Neste exemplo, check@2x.png será usado para o iPhone 7, enquanto </a:t>
            </a:r>
            <a:r>
              <a:rPr lang="en-GB" sz="1800">
                <a:solidFill>
                  <a:schemeClr val="dk1"/>
                </a:solidFill>
              </a:rPr>
              <a:t>check@3x.png será utilizado para o iPhone 7 Plus ou o Nexus 5.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642938"/>
            <a:ext cx="85725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" y="2766363"/>
            <a:ext cx="85534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Imagens estáticas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4319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Benefícios do sistema de imagens estáticas do React Native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Mesmo formato para Android e iOS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Imagens dentro do projeto, possibilitando componentes auto-contidos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Nomes não são globais, evitando preocupação com conflitos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Somente as imagens que realmente são utilizadas serão empacotadas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React Native consegue fazer refresh de imagens alteradas em tempo de desenvolvimento sem recompilar a aplicação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 compilador já sabe as dimensões das imagens, sem a necessidade de duplicar no código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Imagens podem ser </a:t>
            </a:r>
            <a:r>
              <a:rPr lang="en-GB" sz="1800"/>
              <a:t>distribuídas</a:t>
            </a:r>
            <a:r>
              <a:rPr lang="en-GB" sz="1800"/>
              <a:t> via npm, uma vez que estão junto com o código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Imagens estáticas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401850" y="70322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funcionar corretamente, a imagem no </a:t>
            </a:r>
            <a:r>
              <a:rPr i="1" lang="en-GB" sz="1800"/>
              <a:t>require </a:t>
            </a:r>
            <a:r>
              <a:rPr lang="en-GB" sz="1800"/>
              <a:t>precisa ser conhecida estaticamente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" y="1412288"/>
            <a:ext cx="850582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Imagens estáticas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sintaxe require descrita pode ser usada também para incluir </a:t>
            </a:r>
            <a:r>
              <a:rPr lang="en-GB" sz="1800"/>
              <a:t>áudios</a:t>
            </a:r>
            <a:r>
              <a:rPr lang="en-GB" sz="1800"/>
              <a:t>, </a:t>
            </a:r>
            <a:r>
              <a:rPr lang="en-GB" sz="1800"/>
              <a:t>vídeos</a:t>
            </a:r>
            <a:r>
              <a:rPr lang="en-GB" sz="1800"/>
              <a:t> ou documentos em seu projeto.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Dentre os formatos suportados estão: mp3, wav, mp4, mov, html e pdf. Para uma lista completa veja: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bundler defauts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Outros conteúdos estáticos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