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ce52f093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ce52f093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ce52f093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ce52f093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e52f093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ce52f093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ce52f093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ce52f093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ce52f093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ce52f093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ce52f093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ce52f093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cd91aa094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cd91aa094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9b9b1558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9b9b1558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9b9b1558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9b9b1558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9b9b1558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9b9b1558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9b9b1558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9b9b1558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9b9b1558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9b9b1558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ce52f093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ce52f093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ce52f093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ce52f093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350363" y="3494220"/>
            <a:ext cx="412500" cy="2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3586" l="0" r="0" t="18073"/>
          <a:stretch/>
        </p:blipFill>
        <p:spPr>
          <a:xfrm>
            <a:off x="3781618" y="-9525"/>
            <a:ext cx="1949158" cy="1136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27736" l="33351" r="16907" t="32932"/>
          <a:stretch/>
        </p:blipFill>
        <p:spPr>
          <a:xfrm>
            <a:off x="2317180" y="1079193"/>
            <a:ext cx="6827731" cy="404867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6668296" y="3089466"/>
            <a:ext cx="23151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9050" y="-9525"/>
            <a:ext cx="3427800" cy="513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23" y="2579324"/>
            <a:ext cx="1872067" cy="121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5">
            <a:alphaModFix/>
          </a:blip>
          <a:srcRect b="16305" l="24601" r="22079" t="16540"/>
          <a:stretch/>
        </p:blipFill>
        <p:spPr>
          <a:xfrm>
            <a:off x="470809" y="148981"/>
            <a:ext cx="2377888" cy="2353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13249" y="262857"/>
            <a:ext cx="2746024" cy="549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3409152" y="-9525"/>
            <a:ext cx="5736300" cy="3995100"/>
          </a:xfrm>
          <a:prstGeom prst="rect">
            <a:avLst/>
          </a:prstGeom>
          <a:solidFill>
            <a:srgbClr val="BBD6EE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7148" y="2938263"/>
            <a:ext cx="9160445" cy="22147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type="title"/>
          </p:nvPr>
        </p:nvSpPr>
        <p:spPr>
          <a:xfrm>
            <a:off x="1604975" y="4001950"/>
            <a:ext cx="73305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2581275" y="4336875"/>
            <a:ext cx="63531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 1">
  <p:cSld name="TITLE_AND_TWO_COLUMNS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475" y="4313975"/>
            <a:ext cx="9171600" cy="839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1"/>
          <p:cNvGrpSpPr/>
          <p:nvPr/>
        </p:nvGrpSpPr>
        <p:grpSpPr>
          <a:xfrm>
            <a:off x="4701492" y="4711765"/>
            <a:ext cx="4242021" cy="407595"/>
            <a:chOff x="6277320" y="6284160"/>
            <a:chExt cx="5646241" cy="542520"/>
          </a:xfrm>
        </p:grpSpPr>
        <p:pic>
          <p:nvPicPr>
            <p:cNvPr id="98" name="Google Shape;98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36600" y="637164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1"/>
            <p:cNvPicPr preferRelativeResize="0"/>
            <p:nvPr/>
          </p:nvPicPr>
          <p:blipFill rotWithShape="1">
            <a:blip r:embed="rId4">
              <a:alphaModFix/>
            </a:blip>
            <a:srcRect b="20392" l="24601" r="22079" t="60612"/>
            <a:stretch/>
          </p:blipFill>
          <p:spPr>
            <a:xfrm>
              <a:off x="8358840" y="630936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77320" y="628416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" name="Google Shape;101;p11"/>
          <p:cNvSpPr txBox="1"/>
          <p:nvPr>
            <p:ph idx="12" type="sldNum"/>
          </p:nvPr>
        </p:nvSpPr>
        <p:spPr>
          <a:xfrm>
            <a:off x="8485195" y="4438812"/>
            <a:ext cx="5502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2" name="Google Shape;102;p11"/>
          <p:cNvSpPr/>
          <p:nvPr/>
        </p:nvSpPr>
        <p:spPr>
          <a:xfrm>
            <a:off x="-18175" y="-9525"/>
            <a:ext cx="9171600" cy="570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1"/>
          <p:cNvSpPr txBox="1"/>
          <p:nvPr>
            <p:ph type="title"/>
          </p:nvPr>
        </p:nvSpPr>
        <p:spPr>
          <a:xfrm>
            <a:off x="0" y="-57600"/>
            <a:ext cx="8857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1"/>
          <p:cNvSpPr txBox="1"/>
          <p:nvPr>
            <p:ph idx="1" type="body"/>
          </p:nvPr>
        </p:nvSpPr>
        <p:spPr>
          <a:xfrm>
            <a:off x="352425" y="1181100"/>
            <a:ext cx="36576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idx="2" type="body"/>
          </p:nvPr>
        </p:nvSpPr>
        <p:spPr>
          <a:xfrm>
            <a:off x="4457700" y="1247775"/>
            <a:ext cx="43338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77220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-9425" y="-9525"/>
            <a:ext cx="9162900" cy="57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7995" y="145045"/>
            <a:ext cx="1266285" cy="25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 rotWithShape="1">
          <a:blip r:embed="rId3">
            <a:alphaModFix/>
          </a:blip>
          <a:srcRect b="20392" l="24601" r="22079" t="60612"/>
          <a:stretch/>
        </p:blipFill>
        <p:spPr>
          <a:xfrm>
            <a:off x="6268490" y="98296"/>
            <a:ext cx="1280877" cy="35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6037" y="79380"/>
            <a:ext cx="1562184" cy="40723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77220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-9425" y="-9525"/>
            <a:ext cx="9162900" cy="57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7995" y="145045"/>
            <a:ext cx="1266285" cy="25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"/>
          <p:cNvPicPr preferRelativeResize="0"/>
          <p:nvPr/>
        </p:nvPicPr>
        <p:blipFill rotWithShape="1">
          <a:blip r:embed="rId3">
            <a:alphaModFix/>
          </a:blip>
          <a:srcRect b="20392" l="24601" r="22079" t="60612"/>
          <a:stretch/>
        </p:blipFill>
        <p:spPr>
          <a:xfrm>
            <a:off x="6268490" y="98296"/>
            <a:ext cx="1280877" cy="35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6037" y="79380"/>
            <a:ext cx="1562184" cy="40723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/>
          <p:nvPr>
            <p:ph type="title"/>
          </p:nvPr>
        </p:nvSpPr>
        <p:spPr>
          <a:xfrm>
            <a:off x="0" y="-57600"/>
            <a:ext cx="48579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09575" y="1043725"/>
            <a:ext cx="8210700" cy="3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77220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-9425" y="-9525"/>
            <a:ext cx="9162900" cy="57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7995" y="145045"/>
            <a:ext cx="1266285" cy="25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5"/>
          <p:cNvPicPr preferRelativeResize="0"/>
          <p:nvPr/>
        </p:nvPicPr>
        <p:blipFill rotWithShape="1">
          <a:blip r:embed="rId3">
            <a:alphaModFix/>
          </a:blip>
          <a:srcRect b="20392" l="24601" r="22079" t="60612"/>
          <a:stretch/>
        </p:blipFill>
        <p:spPr>
          <a:xfrm>
            <a:off x="6268490" y="98296"/>
            <a:ext cx="1280877" cy="35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6037" y="79380"/>
            <a:ext cx="1562184" cy="40723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"/>
          <p:cNvSpPr txBox="1"/>
          <p:nvPr>
            <p:ph type="title"/>
          </p:nvPr>
        </p:nvSpPr>
        <p:spPr>
          <a:xfrm>
            <a:off x="0" y="-57600"/>
            <a:ext cx="47340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419100" y="1228725"/>
            <a:ext cx="3705300" cy="3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467225" y="1228725"/>
            <a:ext cx="4191000" cy="3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-14200" y="-9525"/>
            <a:ext cx="9189600" cy="5162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4714890" y="79637"/>
            <a:ext cx="4250490" cy="408409"/>
            <a:chOff x="6277320" y="118440"/>
            <a:chExt cx="5646241" cy="542520"/>
          </a:xfrm>
        </p:grpSpPr>
        <p:pic>
          <p:nvPicPr>
            <p:cNvPr id="49" name="Google Shape;49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36600" y="20592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6"/>
            <p:cNvPicPr preferRelativeResize="0"/>
            <p:nvPr/>
          </p:nvPicPr>
          <p:blipFill rotWithShape="1">
            <a:blip r:embed="rId3">
              <a:alphaModFix/>
            </a:blip>
            <a:srcRect b="20392" l="24601" r="22079" t="60612"/>
            <a:stretch/>
          </p:blipFill>
          <p:spPr>
            <a:xfrm>
              <a:off x="8358840" y="14364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77320" y="11844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2" name="Google Shape;52;p6"/>
          <p:cNvCxnSpPr/>
          <p:nvPr/>
        </p:nvCxnSpPr>
        <p:spPr>
          <a:xfrm flipH="1" rot="10800000">
            <a:off x="-2547" y="594951"/>
            <a:ext cx="9178200" cy="9900"/>
          </a:xfrm>
          <a:prstGeom prst="straightConnector1">
            <a:avLst/>
          </a:prstGeom>
          <a:noFill/>
          <a:ln cap="flat" cmpd="sng" w="284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494320" y="4670963"/>
            <a:ext cx="5508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0" y="-57600"/>
            <a:ext cx="4724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>
            <a:off x="-14200" y="-9525"/>
            <a:ext cx="9189600" cy="5162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7"/>
          <p:cNvGrpSpPr/>
          <p:nvPr/>
        </p:nvGrpSpPr>
        <p:grpSpPr>
          <a:xfrm>
            <a:off x="4714890" y="79637"/>
            <a:ext cx="4250490" cy="408409"/>
            <a:chOff x="6277320" y="118440"/>
            <a:chExt cx="5646241" cy="542520"/>
          </a:xfrm>
        </p:grpSpPr>
        <p:pic>
          <p:nvPicPr>
            <p:cNvPr id="58" name="Google Shape;58;p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36600" y="20592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7"/>
            <p:cNvPicPr preferRelativeResize="0"/>
            <p:nvPr/>
          </p:nvPicPr>
          <p:blipFill rotWithShape="1">
            <a:blip r:embed="rId3">
              <a:alphaModFix/>
            </a:blip>
            <a:srcRect b="20392" l="24601" r="22079" t="60612"/>
            <a:stretch/>
          </p:blipFill>
          <p:spPr>
            <a:xfrm>
              <a:off x="8358840" y="14364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77320" y="11844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1" name="Google Shape;61;p7"/>
          <p:cNvCxnSpPr/>
          <p:nvPr/>
        </p:nvCxnSpPr>
        <p:spPr>
          <a:xfrm flipH="1" rot="10800000">
            <a:off x="-2547" y="594951"/>
            <a:ext cx="9178200" cy="9900"/>
          </a:xfrm>
          <a:prstGeom prst="straightConnector1">
            <a:avLst/>
          </a:prstGeom>
          <a:noFill/>
          <a:ln cap="flat" cmpd="sng" w="284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494320" y="4670963"/>
            <a:ext cx="5508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7"/>
          <p:cNvSpPr txBox="1"/>
          <p:nvPr>
            <p:ph type="title"/>
          </p:nvPr>
        </p:nvSpPr>
        <p:spPr>
          <a:xfrm>
            <a:off x="0" y="57600"/>
            <a:ext cx="4724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200025" y="1314450"/>
            <a:ext cx="73305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TITLE_AND_BODY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-14200" y="-9525"/>
            <a:ext cx="9189600" cy="5162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8"/>
          <p:cNvGrpSpPr/>
          <p:nvPr/>
        </p:nvGrpSpPr>
        <p:grpSpPr>
          <a:xfrm>
            <a:off x="4714890" y="79637"/>
            <a:ext cx="4250490" cy="408409"/>
            <a:chOff x="6277320" y="118440"/>
            <a:chExt cx="5646241" cy="542520"/>
          </a:xfrm>
        </p:grpSpPr>
        <p:pic>
          <p:nvPicPr>
            <p:cNvPr id="68" name="Google Shape;68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36600" y="20592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8"/>
            <p:cNvPicPr preferRelativeResize="0"/>
            <p:nvPr/>
          </p:nvPicPr>
          <p:blipFill rotWithShape="1">
            <a:blip r:embed="rId3">
              <a:alphaModFix/>
            </a:blip>
            <a:srcRect b="20392" l="24601" r="22079" t="60612"/>
            <a:stretch/>
          </p:blipFill>
          <p:spPr>
            <a:xfrm>
              <a:off x="8358840" y="14364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77320" y="11844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71" name="Google Shape;71;p8"/>
          <p:cNvCxnSpPr/>
          <p:nvPr/>
        </p:nvCxnSpPr>
        <p:spPr>
          <a:xfrm flipH="1" rot="10800000">
            <a:off x="-2547" y="594951"/>
            <a:ext cx="9178200" cy="9900"/>
          </a:xfrm>
          <a:prstGeom prst="straightConnector1">
            <a:avLst/>
          </a:prstGeom>
          <a:noFill/>
          <a:ln cap="flat" cmpd="sng" w="284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8494320" y="4670963"/>
            <a:ext cx="5508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8"/>
          <p:cNvSpPr txBox="1"/>
          <p:nvPr>
            <p:ph type="title"/>
          </p:nvPr>
        </p:nvSpPr>
        <p:spPr>
          <a:xfrm>
            <a:off x="0" y="-57600"/>
            <a:ext cx="48387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200025" y="1314450"/>
            <a:ext cx="37605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5" name="Google Shape;75;p8"/>
          <p:cNvSpPr txBox="1"/>
          <p:nvPr>
            <p:ph idx="2" type="body"/>
          </p:nvPr>
        </p:nvSpPr>
        <p:spPr>
          <a:xfrm>
            <a:off x="4655696" y="1314450"/>
            <a:ext cx="42501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475" y="4313975"/>
            <a:ext cx="9171600" cy="839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p9"/>
          <p:cNvGrpSpPr/>
          <p:nvPr/>
        </p:nvGrpSpPr>
        <p:grpSpPr>
          <a:xfrm>
            <a:off x="4701492" y="4711765"/>
            <a:ext cx="4242021" cy="407595"/>
            <a:chOff x="6277320" y="6284160"/>
            <a:chExt cx="5646241" cy="542520"/>
          </a:xfrm>
        </p:grpSpPr>
        <p:pic>
          <p:nvPicPr>
            <p:cNvPr id="79" name="Google Shape;79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36600" y="637164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9"/>
            <p:cNvPicPr preferRelativeResize="0"/>
            <p:nvPr/>
          </p:nvPicPr>
          <p:blipFill rotWithShape="1">
            <a:blip r:embed="rId4">
              <a:alphaModFix/>
            </a:blip>
            <a:srcRect b="20392" l="24601" r="22079" t="60612"/>
            <a:stretch/>
          </p:blipFill>
          <p:spPr>
            <a:xfrm>
              <a:off x="8358840" y="630936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77320" y="628416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485195" y="4438812"/>
            <a:ext cx="5502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-18175" y="-9525"/>
            <a:ext cx="9171600" cy="570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"/>
          <p:cNvSpPr txBox="1"/>
          <p:nvPr>
            <p:ph type="title"/>
          </p:nvPr>
        </p:nvSpPr>
        <p:spPr>
          <a:xfrm>
            <a:off x="0" y="-57600"/>
            <a:ext cx="8857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475" y="4313975"/>
            <a:ext cx="9171600" cy="839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0"/>
          <p:cNvGrpSpPr/>
          <p:nvPr/>
        </p:nvGrpSpPr>
        <p:grpSpPr>
          <a:xfrm>
            <a:off x="4701492" y="4711765"/>
            <a:ext cx="4242021" cy="407595"/>
            <a:chOff x="6277320" y="6284160"/>
            <a:chExt cx="5646241" cy="542520"/>
          </a:xfrm>
        </p:grpSpPr>
        <p:pic>
          <p:nvPicPr>
            <p:cNvPr id="88" name="Google Shape;88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36600" y="637164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0"/>
            <p:cNvPicPr preferRelativeResize="0"/>
            <p:nvPr/>
          </p:nvPicPr>
          <p:blipFill rotWithShape="1">
            <a:blip r:embed="rId4">
              <a:alphaModFix/>
            </a:blip>
            <a:srcRect b="20392" l="24601" r="22079" t="60612"/>
            <a:stretch/>
          </p:blipFill>
          <p:spPr>
            <a:xfrm>
              <a:off x="8358840" y="630936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77320" y="628416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8485195" y="4438812"/>
            <a:ext cx="5502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2" name="Google Shape;92;p10"/>
          <p:cNvSpPr/>
          <p:nvPr/>
        </p:nvSpPr>
        <p:spPr>
          <a:xfrm>
            <a:off x="-18175" y="-9525"/>
            <a:ext cx="9171600" cy="570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0"/>
          <p:cNvSpPr txBox="1"/>
          <p:nvPr>
            <p:ph type="title"/>
          </p:nvPr>
        </p:nvSpPr>
        <p:spPr>
          <a:xfrm>
            <a:off x="0" y="-57600"/>
            <a:ext cx="8857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10"/>
          <p:cNvSpPr txBox="1"/>
          <p:nvPr>
            <p:ph idx="1" type="body"/>
          </p:nvPr>
        </p:nvSpPr>
        <p:spPr>
          <a:xfrm>
            <a:off x="352425" y="1181100"/>
            <a:ext cx="73305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eact-native-community.github.io/async-storage/" TargetMode="External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eactnavigation.org/docs/bottom-tab-navigato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eact-native-community.github.io/async-storage/" TargetMode="External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eact-native-community.github.io/async-storag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>
            <p:ph type="title"/>
          </p:nvPr>
        </p:nvSpPr>
        <p:spPr>
          <a:xfrm>
            <a:off x="1604975" y="4001950"/>
            <a:ext cx="73305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FrontEnd Mobile </a:t>
            </a:r>
            <a:endParaRPr/>
          </a:p>
        </p:txBody>
      </p:sp>
      <p:sp>
        <p:nvSpPr>
          <p:cNvPr id="113" name="Google Shape;113;p13"/>
          <p:cNvSpPr txBox="1"/>
          <p:nvPr>
            <p:ph idx="1" type="subTitle"/>
          </p:nvPr>
        </p:nvSpPr>
        <p:spPr>
          <a:xfrm>
            <a:off x="2581275" y="4336875"/>
            <a:ext cx="63531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05 - Outros Tipos de Navegação / AsyncStorage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/>
        </p:nvSpPr>
        <p:spPr>
          <a:xfrm>
            <a:off x="341575" y="934275"/>
            <a:ext cx="86697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Async Storage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Instalação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GB" sz="1800">
                <a:solidFill>
                  <a:schemeClr val="dk1"/>
                </a:solidFill>
              </a:rPr>
              <a:t>npm install @react-native-community/async-storage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Necessário realizar o import: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5" name="Google Shape;175;p22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AsyncStorage</a:t>
            </a:r>
            <a:endParaRPr/>
          </a:p>
        </p:txBody>
      </p:sp>
      <p:pic>
        <p:nvPicPr>
          <p:cNvPr id="176" name="Google Shape;17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3375" y="2733250"/>
            <a:ext cx="6528375" cy="53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/>
        </p:nvSpPr>
        <p:spPr>
          <a:xfrm>
            <a:off x="341575" y="934275"/>
            <a:ext cx="86697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Guardando Dados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Para salvar ou atualizar strings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2" name="Google Shape;182;p23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AsyncStorage</a:t>
            </a:r>
            <a:endParaRPr/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175" y="1843138"/>
            <a:ext cx="781050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/>
        </p:nvSpPr>
        <p:spPr>
          <a:xfrm>
            <a:off x="341575" y="934275"/>
            <a:ext cx="86697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Guardando Dados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Para salvar ou atualizar objetos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9" name="Google Shape;189;p24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AsyncStorage</a:t>
            </a:r>
            <a:endParaRPr/>
          </a:p>
        </p:txBody>
      </p:sp>
      <p:pic>
        <p:nvPicPr>
          <p:cNvPr id="190" name="Google Shape;1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300" y="1879250"/>
            <a:ext cx="7627400" cy="18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/>
        </p:nvSpPr>
        <p:spPr>
          <a:xfrm>
            <a:off x="341575" y="934275"/>
            <a:ext cx="86697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Lendo </a:t>
            </a:r>
            <a:r>
              <a:rPr lang="en-GB" sz="1800">
                <a:solidFill>
                  <a:schemeClr val="dk1"/>
                </a:solidFill>
              </a:rPr>
              <a:t>Dados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Para ler strings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6" name="Google Shape;196;p25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AsyncStorage</a:t>
            </a:r>
            <a:endParaRPr/>
          </a:p>
        </p:txBody>
      </p:sp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1811050"/>
            <a:ext cx="781050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/>
        </p:nvSpPr>
        <p:spPr>
          <a:xfrm>
            <a:off x="341575" y="934275"/>
            <a:ext cx="86697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Lendo Dados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Para ler objetos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3" name="Google Shape;203;p26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AsyncStorage</a:t>
            </a:r>
            <a:endParaRPr/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712988"/>
            <a:ext cx="781050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/>
        </p:nvSpPr>
        <p:spPr>
          <a:xfrm>
            <a:off x="341575" y="934275"/>
            <a:ext cx="86697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Exercício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Criar uma tela que receba Login e Senha de usuário. Ao logar, deve navegar para outra página. Fechando o aplicativo e abrindo novamente, o usuário deve permanecer logado.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GB" sz="1800">
                <a:solidFill>
                  <a:schemeClr val="dk1"/>
                </a:solidFill>
              </a:rPr>
              <a:t>Extra: Checkbox para “Lembrar de mim”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0" name="Google Shape;210;p27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AsyncStorage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Objetivos da aula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1251825" y="1709931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1999800" y="1709963"/>
            <a:ext cx="58773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Continuação de Navegação</a:t>
            </a:r>
            <a:endParaRPr sz="24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1251825" y="2624769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1999800" y="2624775"/>
            <a:ext cx="58773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Utilização de AsyncStorage</a:t>
            </a:r>
            <a:endParaRPr sz="24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/>
        </p:nvSpPr>
        <p:spPr>
          <a:xfrm>
            <a:off x="341575" y="934275"/>
            <a:ext cx="47382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Bottom Tab Navigation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Uma barra na parte inferior da tela controla as trocas de página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" name="Google Shape;128;p15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Navegação</a:t>
            </a:r>
            <a:endParaRPr/>
          </a:p>
        </p:txBody>
      </p:sp>
      <p:pic>
        <p:nvPicPr>
          <p:cNvPr id="129" name="Google Shape;12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874" y="749950"/>
            <a:ext cx="2257825" cy="393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/>
        </p:nvSpPr>
        <p:spPr>
          <a:xfrm>
            <a:off x="341575" y="934275"/>
            <a:ext cx="86697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Bottom Tab Navigation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createBottomTabNavigator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Instalação do bottom tab navigator</a:t>
            </a:r>
            <a:endParaRPr sz="1800"/>
          </a:p>
          <a:p>
            <a:pPr indent="-3683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GB" sz="125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en-GB" sz="1250">
                <a:solidFill>
                  <a:srgbClr val="393A34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5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install</a:t>
            </a:r>
            <a:r>
              <a:rPr lang="en-GB" sz="1250">
                <a:solidFill>
                  <a:srgbClr val="393A34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@react-navigation/bottom-tabs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5" name="Google Shape;135;p16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Navegação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/>
        </p:nvSpPr>
        <p:spPr>
          <a:xfrm>
            <a:off x="672125" y="818100"/>
            <a:ext cx="83793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Utilizando Bottom Tabs </a:t>
            </a:r>
            <a:r>
              <a:rPr lang="en-GB" sz="1800"/>
              <a:t>Navigation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1" name="Google Shape;141;p17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Navegação</a:t>
            </a:r>
            <a:endParaRPr/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725" y="1393350"/>
            <a:ext cx="7877175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/>
        </p:nvSpPr>
        <p:spPr>
          <a:xfrm>
            <a:off x="93950" y="934275"/>
            <a:ext cx="34293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Bottom Tab Navigation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Utilizando ícones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8" name="Google Shape;148;p18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Navegação</a:t>
            </a:r>
            <a:endParaRPr/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23" y="583250"/>
            <a:ext cx="5799450" cy="43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/>
        </p:nvSpPr>
        <p:spPr>
          <a:xfrm>
            <a:off x="341575" y="934275"/>
            <a:ext cx="86697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Bottom Tab Navigation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Navegação programática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5" name="Google Shape;155;p19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Navegação</a:t>
            </a:r>
            <a:endParaRPr/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63" y="1823150"/>
            <a:ext cx="799147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/>
        </p:nvSpPr>
        <p:spPr>
          <a:xfrm>
            <a:off x="341575" y="934275"/>
            <a:ext cx="86697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Async Storage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Sistema de armazenamento de dados para React Native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Assíncrono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Não criptografado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Persistente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Chave-valor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Multi-plataforma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2" name="Google Shape;162;p20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AsyncStorage</a:t>
            </a:r>
            <a:endParaRPr/>
          </a:p>
        </p:txBody>
      </p:sp>
      <p:pic>
        <p:nvPicPr>
          <p:cNvPr id="163" name="Google Shape;16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4875" y="3342917"/>
            <a:ext cx="4810201" cy="1170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/>
        </p:nvSpPr>
        <p:spPr>
          <a:xfrm>
            <a:off x="341575" y="934275"/>
            <a:ext cx="86697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Async Storage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Sistema de armazenamento de dados para React Native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Assíncrono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Não criptografado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Persistente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Chave-valor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Multi-plataforma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9" name="Google Shape;169;p21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AsyncStorage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