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h/8SMWZ1wmEsFWgz6XIpP86z5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a9b07d88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9a9b07d88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a9b07d88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9a9b07d88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a9b07d8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9a9b07d8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a9b07d8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9a9b07d8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a9b07d8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9a9b07d8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a9b07d8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9a9b07d8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a9b07d88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9a9b07d88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a9b07d88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9a9b07d88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350363" y="3494220"/>
            <a:ext cx="4125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13"/>
          <p:cNvPicPr preferRelativeResize="0"/>
          <p:nvPr/>
        </p:nvPicPr>
        <p:blipFill rotWithShape="1">
          <a:blip r:embed="rId2">
            <a:alphaModFix/>
          </a:blip>
          <a:srcRect b="23585" l="0" r="0" t="18073"/>
          <a:stretch/>
        </p:blipFill>
        <p:spPr>
          <a:xfrm>
            <a:off x="3781618" y="-9525"/>
            <a:ext cx="1949158" cy="113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3"/>
          <p:cNvPicPr preferRelativeResize="0"/>
          <p:nvPr/>
        </p:nvPicPr>
        <p:blipFill rotWithShape="1">
          <a:blip r:embed="rId3">
            <a:alphaModFix/>
          </a:blip>
          <a:srcRect b="27736" l="33351" r="16906" t="32932"/>
          <a:stretch/>
        </p:blipFill>
        <p:spPr>
          <a:xfrm>
            <a:off x="2317180" y="1079193"/>
            <a:ext cx="6827731" cy="4048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/>
          <p:nvPr/>
        </p:nvSpPr>
        <p:spPr>
          <a:xfrm>
            <a:off x="6668296" y="3089466"/>
            <a:ext cx="2315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-19050" y="-9525"/>
            <a:ext cx="3427800" cy="513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23" y="2579324"/>
            <a:ext cx="1872067" cy="121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3"/>
          <p:cNvPicPr preferRelativeResize="0"/>
          <p:nvPr/>
        </p:nvPicPr>
        <p:blipFill rotWithShape="1">
          <a:blip r:embed="rId5">
            <a:alphaModFix/>
          </a:blip>
          <a:srcRect b="16305" l="24601" r="22079" t="16540"/>
          <a:stretch/>
        </p:blipFill>
        <p:spPr>
          <a:xfrm>
            <a:off x="470809" y="148981"/>
            <a:ext cx="2377888" cy="2353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3249" y="262857"/>
            <a:ext cx="2746024" cy="54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/>
          <p:nvPr/>
        </p:nvSpPr>
        <p:spPr>
          <a:xfrm>
            <a:off x="3409152" y="-9525"/>
            <a:ext cx="5736300" cy="3995100"/>
          </a:xfrm>
          <a:prstGeom prst="rect">
            <a:avLst/>
          </a:prstGeom>
          <a:solidFill>
            <a:srgbClr val="BBD6EE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7148" y="2938263"/>
            <a:ext cx="9160445" cy="22147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22"/>
          <p:cNvGrpSpPr/>
          <p:nvPr/>
        </p:nvGrpSpPr>
        <p:grpSpPr>
          <a:xfrm>
            <a:off x="4701492" y="4711765"/>
            <a:ext cx="4242020" cy="407595"/>
            <a:chOff x="6277320" y="6284160"/>
            <a:chExt cx="5646240" cy="542520"/>
          </a:xfrm>
        </p:grpSpPr>
        <p:pic>
          <p:nvPicPr>
            <p:cNvPr id="98" name="Google Shape;98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2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22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2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52425" y="1181100"/>
            <a:ext cx="36576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4457700" y="1247775"/>
            <a:ext cx="43338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14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4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15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5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/>
          <p:nvPr>
            <p:ph type="title"/>
          </p:nvPr>
        </p:nvSpPr>
        <p:spPr>
          <a:xfrm>
            <a:off x="0" y="-57600"/>
            <a:ext cx="485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409575" y="1043725"/>
            <a:ext cx="82107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16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6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6"/>
          <p:cNvSpPr txBox="1"/>
          <p:nvPr>
            <p:ph type="title"/>
          </p:nvPr>
        </p:nvSpPr>
        <p:spPr>
          <a:xfrm>
            <a:off x="0" y="-57600"/>
            <a:ext cx="473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419100" y="1228725"/>
            <a:ext cx="3705300" cy="3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4467225" y="1228725"/>
            <a:ext cx="4191000" cy="3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17"/>
          <p:cNvGrpSpPr/>
          <p:nvPr/>
        </p:nvGrpSpPr>
        <p:grpSpPr>
          <a:xfrm>
            <a:off x="4714890" y="79637"/>
            <a:ext cx="4250489" cy="408409"/>
            <a:chOff x="6277320" y="118440"/>
            <a:chExt cx="5646240" cy="542520"/>
          </a:xfrm>
        </p:grpSpPr>
        <p:pic>
          <p:nvPicPr>
            <p:cNvPr id="49" name="Google Shape;49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17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" name="Google Shape;52;p17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17"/>
          <p:cNvSpPr txBox="1"/>
          <p:nvPr>
            <p:ph type="title"/>
          </p:nvPr>
        </p:nvSpPr>
        <p:spPr>
          <a:xfrm>
            <a:off x="0" y="-57600"/>
            <a:ext cx="4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8"/>
          <p:cNvGrpSpPr/>
          <p:nvPr/>
        </p:nvGrpSpPr>
        <p:grpSpPr>
          <a:xfrm>
            <a:off x="4714890" y="79637"/>
            <a:ext cx="4250489" cy="408409"/>
            <a:chOff x="6277320" y="118440"/>
            <a:chExt cx="5646240" cy="542520"/>
          </a:xfrm>
        </p:grpSpPr>
        <p:pic>
          <p:nvPicPr>
            <p:cNvPr id="58" name="Google Shape;58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8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Google Shape;61;p18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0" y="57600"/>
            <a:ext cx="4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200025" y="1314450"/>
            <a:ext cx="73305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9"/>
          <p:cNvGrpSpPr/>
          <p:nvPr/>
        </p:nvGrpSpPr>
        <p:grpSpPr>
          <a:xfrm>
            <a:off x="4714890" y="79637"/>
            <a:ext cx="4250489" cy="408409"/>
            <a:chOff x="6277320" y="118440"/>
            <a:chExt cx="5646240" cy="542520"/>
          </a:xfrm>
        </p:grpSpPr>
        <p:pic>
          <p:nvPicPr>
            <p:cNvPr id="68" name="Google Shape;68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9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1" name="Google Shape;71;p19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9"/>
          <p:cNvSpPr txBox="1"/>
          <p:nvPr>
            <p:ph type="title"/>
          </p:nvPr>
        </p:nvSpPr>
        <p:spPr>
          <a:xfrm>
            <a:off x="0" y="-57600"/>
            <a:ext cx="483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200025" y="1314450"/>
            <a:ext cx="37605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4655696" y="1314450"/>
            <a:ext cx="42501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20"/>
          <p:cNvGrpSpPr/>
          <p:nvPr/>
        </p:nvGrpSpPr>
        <p:grpSpPr>
          <a:xfrm>
            <a:off x="4701492" y="4711765"/>
            <a:ext cx="4242020" cy="407595"/>
            <a:chOff x="6277320" y="6284160"/>
            <a:chExt cx="5646240" cy="542520"/>
          </a:xfrm>
        </p:grpSpPr>
        <p:pic>
          <p:nvPicPr>
            <p:cNvPr id="79" name="Google Shape;7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0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20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21"/>
          <p:cNvGrpSpPr/>
          <p:nvPr/>
        </p:nvGrpSpPr>
        <p:grpSpPr>
          <a:xfrm>
            <a:off x="4701492" y="4711765"/>
            <a:ext cx="4242020" cy="407595"/>
            <a:chOff x="6277320" y="6284160"/>
            <a:chExt cx="5646240" cy="542520"/>
          </a:xfrm>
        </p:grpSpPr>
        <p:pic>
          <p:nvPicPr>
            <p:cNvPr id="88" name="Google Shape;8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1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21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352425" y="1181100"/>
            <a:ext cx="73305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native.dev/docs/network" TargetMode="External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Web/API/Fetch_API/Using_Fetch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xios/axios#feature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FrontEnd Mobile </a:t>
            </a:r>
            <a:endParaRPr/>
          </a:p>
        </p:txBody>
      </p:sp>
      <p:sp>
        <p:nvSpPr>
          <p:cNvPr id="113" name="Google Shape;113;p1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06 - Networking com Axios e Fetch API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a9b07d88c_0_50"/>
          <p:cNvSpPr txBox="1"/>
          <p:nvPr/>
        </p:nvSpPr>
        <p:spPr>
          <a:xfrm>
            <a:off x="325025" y="959125"/>
            <a:ext cx="84630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O Axios possibilita a criação de interceptadores, que irão executar uma função em determinadas situações. 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Por exemplo, podemos criar um interceptador que executa uma função antes de cada requisição: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9a9b07d88c_0_5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Axios</a:t>
            </a:r>
            <a:endParaRPr/>
          </a:p>
        </p:txBody>
      </p:sp>
      <p:pic>
        <p:nvPicPr>
          <p:cNvPr id="182" name="Google Shape;182;g9a9b07d88c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511925"/>
            <a:ext cx="57626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a9b07d88c_0_58"/>
          <p:cNvSpPr txBox="1"/>
          <p:nvPr/>
        </p:nvSpPr>
        <p:spPr>
          <a:xfrm>
            <a:off x="325025" y="959125"/>
            <a:ext cx="84630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Podemos criar também, um interceptador que irá executar uma função sempre que recebermos uma resposta (response).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9a9b07d88c_0_5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Axios</a:t>
            </a:r>
            <a:endParaRPr/>
          </a:p>
        </p:txBody>
      </p:sp>
      <p:pic>
        <p:nvPicPr>
          <p:cNvPr id="189" name="Google Shape;189;g9a9b07d88c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8525"/>
            <a:ext cx="8839202" cy="258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Objetivos da aula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1251825" y="170993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999800" y="1709963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Utilização do Fetch API</a:t>
            </a:r>
            <a:endParaRPr b="0" i="0" sz="24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1251825" y="2624769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1999800" y="2624775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Utilização d</a:t>
            </a: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 Axios</a:t>
            </a:r>
            <a:endParaRPr b="0" i="0" sz="24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/>
        </p:nvSpPr>
        <p:spPr>
          <a:xfrm>
            <a:off x="341575" y="934275"/>
            <a:ext cx="83382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Fetch API</a:t>
            </a:r>
            <a:br>
              <a:rPr lang="en-GB" sz="1800"/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/>
              <a:t>O React Native disponibiliza a o Fetch API para fazermos requisições a APIs.</a:t>
            </a:r>
            <a:br>
              <a:rPr lang="en-GB" sz="1800"/>
            </a:b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Podemos fazer as requisições da seguinte maneira: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Fetch API</a:t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250" y="3403425"/>
            <a:ext cx="6914975" cy="6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a9b07d88c_0_1"/>
          <p:cNvSpPr txBox="1"/>
          <p:nvPr/>
        </p:nvSpPr>
        <p:spPr>
          <a:xfrm>
            <a:off x="341575" y="934275"/>
            <a:ext cx="46860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Podemos passar um segundo argumento que permite customizar a requisição HTTP, adicionando header, o seu método e o body, por exemplo.</a:t>
            </a:r>
            <a:br>
              <a:rPr lang="en-GB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mais exemplos, podemos acessar a documentação da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MDN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9a9b07d88c_0_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Fetch API</a:t>
            </a:r>
            <a:endParaRPr/>
          </a:p>
        </p:txBody>
      </p:sp>
      <p:pic>
        <p:nvPicPr>
          <p:cNvPr id="136" name="Google Shape;136;g9a9b07d88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500" y="1115650"/>
            <a:ext cx="3824350" cy="26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a9b07d88c_0_9"/>
          <p:cNvSpPr txBox="1"/>
          <p:nvPr/>
        </p:nvSpPr>
        <p:spPr>
          <a:xfrm>
            <a:off x="341575" y="934275"/>
            <a:ext cx="85437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Obtemos as respostas das requisições, das seguintes formas:</a:t>
            </a:r>
            <a:br>
              <a:rPr lang="en-GB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/>
              <a:t>             Utilizando then/catch                                      Utilizando async/await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9a9b07d88c_0_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Fetch API</a:t>
            </a:r>
            <a:endParaRPr/>
          </a:p>
        </p:txBody>
      </p:sp>
      <p:pic>
        <p:nvPicPr>
          <p:cNvPr id="143" name="Google Shape;143;g9a9b07d88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75" y="2336125"/>
            <a:ext cx="4444125" cy="22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9a9b07d88c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325" y="2259925"/>
            <a:ext cx="3830951" cy="24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a9b07d88c_0_17"/>
          <p:cNvSpPr txBox="1"/>
          <p:nvPr/>
        </p:nvSpPr>
        <p:spPr>
          <a:xfrm>
            <a:off x="341575" y="934275"/>
            <a:ext cx="83382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Axios</a:t>
            </a:r>
            <a:br>
              <a:rPr lang="en-GB" sz="1800"/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/>
              <a:t>O Axios, assim como Fetch, irá nos auxiliar nas requisições às APIs.</a:t>
            </a:r>
            <a:br>
              <a:rPr lang="en-GB" sz="1800"/>
            </a:b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/>
              <a:t>Para adicionarmos o Axios ao nosso projetos, utilizaremos o comando:</a:t>
            </a:r>
            <a:br>
              <a:rPr lang="en-GB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9a9b07d88c_0_1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Axios</a:t>
            </a:r>
            <a:endParaRPr/>
          </a:p>
        </p:txBody>
      </p:sp>
      <p:pic>
        <p:nvPicPr>
          <p:cNvPr id="151" name="Google Shape;151;g9a9b07d88c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550" y="3080725"/>
            <a:ext cx="253962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9a9b07d88c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0537" y="3080725"/>
            <a:ext cx="2023938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a9b07d88c_0_25"/>
          <p:cNvSpPr txBox="1"/>
          <p:nvPr/>
        </p:nvSpPr>
        <p:spPr>
          <a:xfrm>
            <a:off x="341575" y="934275"/>
            <a:ext cx="83382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Agora, importaremos o axios em nosso projeto, utilizando:</a:t>
            </a:r>
            <a:br>
              <a:rPr lang="en-GB" sz="1800"/>
            </a:br>
            <a:r>
              <a:rPr i="1" lang="en-GB" sz="1700">
                <a:highlight>
                  <a:srgbClr val="F3F3F3"/>
                </a:highlight>
              </a:rPr>
              <a:t>i</a:t>
            </a:r>
            <a:r>
              <a:rPr i="1" lang="en-GB" sz="1700">
                <a:highlight>
                  <a:srgbClr val="F3F3F3"/>
                </a:highlight>
              </a:rPr>
              <a:t>mport axios from ‘axios’  </a:t>
            </a:r>
            <a:br>
              <a:rPr lang="en-GB" sz="1800"/>
            </a:b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Por fim, podemos fazer as requisições à API: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9a9b07d88c_0_2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Axios</a:t>
            </a:r>
            <a:endParaRPr/>
          </a:p>
        </p:txBody>
      </p:sp>
      <p:pic>
        <p:nvPicPr>
          <p:cNvPr id="159" name="Google Shape;159;g9a9b07d88c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50" y="2571750"/>
            <a:ext cx="27241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9a9b07d88c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200" y="2609850"/>
            <a:ext cx="59245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a9b07d88c_0_34"/>
          <p:cNvSpPr txBox="1"/>
          <p:nvPr/>
        </p:nvSpPr>
        <p:spPr>
          <a:xfrm>
            <a:off x="341575" y="934275"/>
            <a:ext cx="83382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Podemos utilizar </a:t>
            </a:r>
            <a:r>
              <a:rPr lang="en-GB" sz="1800"/>
              <a:t>instâncias</a:t>
            </a:r>
            <a:r>
              <a:rPr lang="en-GB" sz="1800"/>
              <a:t> para configurar requisições. 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Após a instância ser criada basta chamarmos as requisições a partir delas.</a:t>
            </a:r>
            <a:br>
              <a:rPr lang="en-GB" sz="1800"/>
            </a:br>
            <a:br>
              <a:rPr lang="en-GB" sz="1800"/>
            </a:br>
            <a:r>
              <a:rPr lang="en-GB" sz="1800"/>
              <a:t>Ex: instance.get()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9a9b07d88c_0_3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Axios</a:t>
            </a:r>
            <a:endParaRPr/>
          </a:p>
        </p:txBody>
      </p:sp>
      <p:pic>
        <p:nvPicPr>
          <p:cNvPr id="167" name="Google Shape;167;g9a9b07d88c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500" y="1493563"/>
            <a:ext cx="40767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a9b07d88c_0_42"/>
          <p:cNvSpPr txBox="1"/>
          <p:nvPr/>
        </p:nvSpPr>
        <p:spPr>
          <a:xfrm>
            <a:off x="325025" y="959125"/>
            <a:ext cx="47274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Há alguns métodos que podemos acessar quando criamos a instância no axios. Utilizaremos da seguinte forma: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9a9b07d88c_0_42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Axios</a:t>
            </a:r>
            <a:endParaRPr/>
          </a:p>
        </p:txBody>
      </p:sp>
      <p:pic>
        <p:nvPicPr>
          <p:cNvPr id="174" name="Google Shape;174;g9a9b07d88c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550" y="672950"/>
            <a:ext cx="3095625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9a9b07d88c_0_42"/>
          <p:cNvSpPr txBox="1"/>
          <p:nvPr/>
        </p:nvSpPr>
        <p:spPr>
          <a:xfrm>
            <a:off x="1032350" y="2195525"/>
            <a:ext cx="2960100" cy="175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instance.get()</a:t>
            </a:r>
            <a:br>
              <a:rPr lang="en-GB" sz="1800"/>
            </a:br>
            <a:r>
              <a:rPr lang="en-GB" sz="1800"/>
              <a:t>instance.delete()</a:t>
            </a:r>
            <a:br>
              <a:rPr lang="en-GB" sz="1800"/>
            </a:br>
            <a:r>
              <a:rPr lang="en-GB" sz="1800"/>
              <a:t>instance.post()</a:t>
            </a:r>
            <a:br>
              <a:rPr lang="en-GB" sz="1800"/>
            </a:br>
            <a:r>
              <a:rPr lang="en-GB" sz="1800"/>
              <a:t>instance.put()</a:t>
            </a:r>
            <a:br>
              <a:rPr lang="en-GB" sz="1800"/>
            </a:br>
            <a:r>
              <a:rPr lang="en-GB" sz="1800"/>
              <a:t>....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