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ec83a3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ec83a3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ec83a3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bec83a3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bec83a3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bec83a3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bec83a3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bec83a3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ec83a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ec83a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ec83a3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bec83a3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bf1a37d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bf1a37d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f1a37d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f1a37d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e0b217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e0b217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e0b2178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e0b2178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e0b2178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e0b2178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e0b2178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e0b2178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e0b2178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e0b2178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e0b2178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e0b2178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e0b2178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e0b2178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0b2178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0b2178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e0b2178f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e0b2178f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b9b155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b9b155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6a37e6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6a37e6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6a37e6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6a37e6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ec83a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bec83a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ec83a3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ec83a3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ec83a3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ec83a3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ec83a3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bec83a3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expo.io/versions/latest/sdk/sqlite/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pmjs.com/package/expo-sqlite-orm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lm.io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07 - Banco de Dados embarcado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Realizando consulta com filtro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892913"/>
            <a:ext cx="8861926" cy="1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Realizando consulta com filtro, ordenação e limite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8" y="2141450"/>
            <a:ext cx="9017176" cy="8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Outras formas de ordenação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38" y="1742750"/>
            <a:ext cx="6048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Ordenação por propriedade de elemento filho.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77" y="1975825"/>
            <a:ext cx="5009650" cy="15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341575" y="934275"/>
            <a:ext cx="3164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Lista permanece linkada com as alterações feitas no Realm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375" y="934263"/>
            <a:ext cx="53530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341575" y="934275"/>
            <a:ext cx="8177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Removendo registros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88" y="1612525"/>
            <a:ext cx="7104176" cy="2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341575" y="934275"/>
            <a:ext cx="8177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Durante o ciclo de desenvolvimento, algum schema do banco de dados local pode mudar, sendo necessário migrar os dados de uma versão mais antiga para a próxima versão.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50" y="2248500"/>
            <a:ext cx="22479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38" y="2248500"/>
            <a:ext cx="21050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341575" y="934275"/>
            <a:ext cx="8177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realizar a migração dos dados, podemos criar uma migration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1325024"/>
            <a:ext cx="6673075" cy="3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SQLite</a:t>
            </a:r>
            <a:r>
              <a:rPr lang="en-GB" sz="1800"/>
              <a:t> é um banco de dados embarcado recomendado pelo expo.</a:t>
            </a:r>
            <a:br>
              <a:rPr lang="en-GB" sz="1800"/>
            </a:br>
            <a:r>
              <a:rPr lang="en-GB" sz="1800"/>
              <a:t>Assim como no Realm, podemos criar estruturas de armazenamento de dados mais complexas que o AsyncStorage.</a:t>
            </a:r>
            <a:br>
              <a:rPr lang="en-GB" sz="1800"/>
            </a:b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instalar: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</a:t>
            </a:r>
            <a:r>
              <a:rPr lang="en-GB" sz="3100"/>
              <a:t>Database</a:t>
            </a:r>
            <a:endParaRPr sz="31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913" y="3234050"/>
            <a:ext cx="3564225" cy="6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Ao invés de usarmos a linguagem específica do SQLite para fazermos as querys, criar o banco de dados e inserir registros, iremos utilizar um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ORM</a:t>
            </a:r>
            <a:r>
              <a:rPr lang="en-GB" sz="1800"/>
              <a:t> que irá nos facilitar nesta escrita.</a:t>
            </a:r>
            <a:br>
              <a:rPr lang="en-GB" sz="1800"/>
            </a:b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instalar o ORM do SQLite:</a:t>
            </a: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113" y="3189250"/>
            <a:ext cx="3805775" cy="6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75"/>
            <a:ext cx="6042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Utilizar Banco de Dados embarcado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999800" y="26247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341575" y="934275"/>
            <a:ext cx="4810200" cy="3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Podemos criar o nosso Model, em formato de classe passando: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Na função columnMapping que definimos o formato do nosso </a:t>
            </a:r>
            <a:br>
              <a:rPr lang="en-GB" sz="1800"/>
            </a:br>
            <a:r>
              <a:rPr lang="en-GB" sz="1800"/>
              <a:t>model e os valores que ele irá receber.</a:t>
            </a:r>
            <a:br>
              <a:rPr lang="en-GB" sz="1800"/>
            </a:b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Esses são os tipos de</a:t>
            </a:r>
            <a:br>
              <a:rPr lang="en-GB" sz="1800"/>
            </a:br>
            <a:r>
              <a:rPr lang="en-GB" sz="1800"/>
              <a:t>dados que o modelo</a:t>
            </a:r>
            <a:br>
              <a:rPr lang="en-GB" sz="1800"/>
            </a:br>
            <a:r>
              <a:rPr lang="en-GB" sz="1800"/>
              <a:t>pode receber:</a:t>
            </a: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00" y="736474"/>
            <a:ext cx="3651425" cy="41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375" y="3118125"/>
            <a:ext cx="1380175" cy="1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341575" y="934275"/>
            <a:ext cx="81978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criarmos a tabela em nosso banco de dados, chamaremos: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deletarmos a tabela, executamos:</a:t>
            </a: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50" y="1707000"/>
            <a:ext cx="3687500" cy="5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075" y="3758425"/>
            <a:ext cx="3395835" cy="5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341575" y="934275"/>
            <a:ext cx="819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Criando registros: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25" y="2074800"/>
            <a:ext cx="34099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175" y="2185575"/>
            <a:ext cx="33813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4481025" y="2982425"/>
            <a:ext cx="545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341575" y="934275"/>
            <a:ext cx="819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Fazendo buscas</a:t>
            </a:r>
            <a:r>
              <a:rPr lang="en-GB" sz="1800"/>
              <a:t>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sp>
        <p:nvSpPr>
          <p:cNvPr id="272" name="Google Shape;272;p35"/>
          <p:cNvSpPr txBox="1"/>
          <p:nvPr/>
        </p:nvSpPr>
        <p:spPr>
          <a:xfrm>
            <a:off x="1474425" y="3064800"/>
            <a:ext cx="545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04575"/>
            <a:ext cx="2257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966750"/>
            <a:ext cx="58959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225" y="1762125"/>
            <a:ext cx="183697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7214275" y="1392025"/>
            <a:ext cx="477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Operações: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/>
        </p:nvSpPr>
        <p:spPr>
          <a:xfrm>
            <a:off x="341575" y="934275"/>
            <a:ext cx="819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Fazendo update de um registro</a:t>
            </a:r>
            <a:r>
              <a:rPr lang="en-GB" sz="1800"/>
              <a:t>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sp>
        <p:nvSpPr>
          <p:cNvPr id="283" name="Google Shape;283;p36"/>
          <p:cNvSpPr txBox="1"/>
          <p:nvPr/>
        </p:nvSpPr>
        <p:spPr>
          <a:xfrm>
            <a:off x="4712250" y="2983838"/>
            <a:ext cx="545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</a:t>
            </a:r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90375"/>
            <a:ext cx="39528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925" y="2185575"/>
            <a:ext cx="26479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/>
        </p:nvSpPr>
        <p:spPr>
          <a:xfrm>
            <a:off x="341575" y="934275"/>
            <a:ext cx="819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Excluindo</a:t>
            </a:r>
            <a:r>
              <a:rPr lang="en-GB" sz="1800"/>
              <a:t> um registro: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Excluir todos os registros: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sp>
        <p:nvSpPr>
          <p:cNvPr id="292" name="Google Shape;292;p37"/>
          <p:cNvSpPr txBox="1"/>
          <p:nvPr/>
        </p:nvSpPr>
        <p:spPr>
          <a:xfrm>
            <a:off x="3980900" y="1998588"/>
            <a:ext cx="545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04575"/>
            <a:ext cx="2009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1661700"/>
            <a:ext cx="36576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88" y="4020175"/>
            <a:ext cx="21050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341575" y="934275"/>
            <a:ext cx="819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Fazer uma query</a:t>
            </a:r>
            <a:r>
              <a:rPr lang="en-GB" sz="1800"/>
              <a:t>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SQLite Database</a:t>
            </a:r>
            <a:endParaRPr sz="3100"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25" y="1575975"/>
            <a:ext cx="33337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025" y="1914525"/>
            <a:ext cx="183697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Aplicativos podem ter seu próprio banco de dados local, para salvar informações de acordo com o necessário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 isso, se torna possível armazenar estruturas de dados mais complexas, em comparação ao AsyncStorage.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o CLI, utilizaremos o banco de dados embarcado Realm. Enquanto para o EXPO utilizaremos e SQLite que é o recomendado.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Banco de dados Embarcado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Realm</a:t>
            </a:r>
            <a:r>
              <a:rPr lang="en-GB" sz="1800"/>
              <a:t> é uma plataforma que possibilita (entre outras funcionalidades) armazenar os dados em um banco de dados local em aplicativos.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Realm Database</a:t>
            </a:r>
            <a:endParaRPr sz="3100"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75" y="1783273"/>
            <a:ext cx="6738500" cy="3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Instalação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5" y="1445625"/>
            <a:ext cx="7268850" cy="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Criando Schemas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100" y="588450"/>
            <a:ext cx="39814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Inserindo registros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Dentro do realm.write, se objeto for atualizado, a atualização refletirá no Realm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650" y="2066788"/>
            <a:ext cx="5991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341575" y="934275"/>
            <a:ext cx="836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Realizando update através do id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388" y="1703863"/>
            <a:ext cx="57626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341575" y="934275"/>
            <a:ext cx="8388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Realizando consulta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lt1"/>
                </a:solidFill>
              </a:rPr>
              <a:t>Realm Database</a:t>
            </a:r>
            <a:endParaRPr sz="31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75" y="2186263"/>
            <a:ext cx="8271325" cy="10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