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05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9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97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93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5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41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03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2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05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5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5488-3022-4C26-8656-D168FC8EDC0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34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35488-3022-4C26-8656-D168FC8EDC0B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EC58-FDE8-4A1C-9AED-BE3CA966CB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23927" y="1484784"/>
            <a:ext cx="1826777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3983267" y="1544021"/>
            <a:ext cx="912081" cy="1806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983267" y="1920973"/>
            <a:ext cx="1263382" cy="264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5469442" y="1539860"/>
            <a:ext cx="182678" cy="64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5003079" y="1539859"/>
            <a:ext cx="243570" cy="184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0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de cantos arredondados 18"/>
          <p:cNvSpPr/>
          <p:nvPr/>
        </p:nvSpPr>
        <p:spPr>
          <a:xfrm>
            <a:off x="107504" y="116632"/>
            <a:ext cx="4680520" cy="66247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6444208" y="116632"/>
            <a:ext cx="2627784" cy="66247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2003036" y="124222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273576" y="265174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23" name="Fluxograma: Disco magnético 22"/>
          <p:cNvSpPr/>
          <p:nvPr/>
        </p:nvSpPr>
        <p:spPr>
          <a:xfrm>
            <a:off x="6795120" y="2423971"/>
            <a:ext cx="1925960" cy="2013141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Informações Geográficas e Dados Estatísticos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2339752" y="631045"/>
            <a:ext cx="2232248" cy="213036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2339753" y="3220584"/>
            <a:ext cx="2037014" cy="1576568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/>
          <p:cNvSpPr/>
          <p:nvPr/>
        </p:nvSpPr>
        <p:spPr>
          <a:xfrm>
            <a:off x="1907705" y="5234282"/>
            <a:ext cx="1868432" cy="1291061"/>
          </a:xfrm>
          <a:prstGeom prst="rect">
            <a:avLst/>
          </a:prstGeom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3006904" y="6929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384103" y="529354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696434" y="3356317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323528" y="631045"/>
            <a:ext cx="1440160" cy="589429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Interface com o Usuário</a:t>
            </a:r>
            <a:endParaRPr lang="pt-BR" dirty="0"/>
          </a:p>
        </p:txBody>
      </p:sp>
      <p:sp>
        <p:nvSpPr>
          <p:cNvPr id="46" name="Seta para a direita 45"/>
          <p:cNvSpPr/>
          <p:nvPr/>
        </p:nvSpPr>
        <p:spPr>
          <a:xfrm>
            <a:off x="4788024" y="2345419"/>
            <a:ext cx="1656184" cy="1083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Requisições</a:t>
            </a:r>
            <a:endParaRPr lang="pt-BR" dirty="0"/>
          </a:p>
        </p:txBody>
      </p:sp>
      <p:sp>
        <p:nvSpPr>
          <p:cNvPr id="47" name="Seta para a esquerda 46"/>
          <p:cNvSpPr/>
          <p:nvPr/>
        </p:nvSpPr>
        <p:spPr>
          <a:xfrm>
            <a:off x="4788024" y="3933056"/>
            <a:ext cx="1656184" cy="1008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Dados</a:t>
            </a:r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920393" y="2591648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cxnSp>
        <p:nvCxnSpPr>
          <p:cNvPr id="56" name="Conector de seta reta 55"/>
          <p:cNvCxnSpPr>
            <a:stCxn id="30" idx="3"/>
          </p:cNvCxnSpPr>
          <p:nvPr/>
        </p:nvCxnSpPr>
        <p:spPr>
          <a:xfrm flipV="1">
            <a:off x="3776137" y="5879812"/>
            <a:ext cx="101188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30" idx="0"/>
          </p:cNvCxnSpPr>
          <p:nvPr/>
        </p:nvCxnSpPr>
        <p:spPr>
          <a:xfrm>
            <a:off x="2841921" y="4797152"/>
            <a:ext cx="0" cy="437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26" idx="1"/>
          </p:cNvCxnSpPr>
          <p:nvPr/>
        </p:nvCxnSpPr>
        <p:spPr>
          <a:xfrm flipH="1">
            <a:off x="1763688" y="1696229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1779574" y="1988840"/>
            <a:ext cx="5760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Retângulo 69"/>
          <p:cNvSpPr/>
          <p:nvPr/>
        </p:nvSpPr>
        <p:spPr>
          <a:xfrm>
            <a:off x="2393236" y="1062307"/>
            <a:ext cx="2061655" cy="14271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de cantos arredondados 70"/>
          <p:cNvSpPr/>
          <p:nvPr/>
        </p:nvSpPr>
        <p:spPr>
          <a:xfrm>
            <a:off x="2471430" y="1214636"/>
            <a:ext cx="1142701" cy="2497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de cantos arredondados 71"/>
          <p:cNvSpPr/>
          <p:nvPr/>
        </p:nvSpPr>
        <p:spPr>
          <a:xfrm>
            <a:off x="2457054" y="1557405"/>
            <a:ext cx="1551534" cy="7880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de cantos arredondados 72"/>
          <p:cNvSpPr/>
          <p:nvPr/>
        </p:nvSpPr>
        <p:spPr>
          <a:xfrm>
            <a:off x="4130855" y="1214432"/>
            <a:ext cx="216024" cy="11309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de cantos arredondados 73"/>
          <p:cNvSpPr/>
          <p:nvPr/>
        </p:nvSpPr>
        <p:spPr>
          <a:xfrm>
            <a:off x="3761388" y="1214636"/>
            <a:ext cx="288032" cy="2520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/>
          <p:cNvSpPr/>
          <p:nvPr/>
        </p:nvSpPr>
        <p:spPr>
          <a:xfrm>
            <a:off x="1987872" y="5662876"/>
            <a:ext cx="1710247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de cantos arredondados 75"/>
          <p:cNvSpPr/>
          <p:nvPr/>
        </p:nvSpPr>
        <p:spPr>
          <a:xfrm>
            <a:off x="2051720" y="5722113"/>
            <a:ext cx="848233" cy="15769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de cantos arredondados 76"/>
          <p:cNvSpPr/>
          <p:nvPr/>
        </p:nvSpPr>
        <p:spPr>
          <a:xfrm>
            <a:off x="2051720" y="6099065"/>
            <a:ext cx="1199534" cy="264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de cantos arredondados 77"/>
          <p:cNvSpPr/>
          <p:nvPr/>
        </p:nvSpPr>
        <p:spPr>
          <a:xfrm>
            <a:off x="3401223" y="5735876"/>
            <a:ext cx="182678" cy="646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de cantos arredondados 78"/>
          <p:cNvSpPr/>
          <p:nvPr/>
        </p:nvSpPr>
        <p:spPr>
          <a:xfrm>
            <a:off x="3007684" y="5717951"/>
            <a:ext cx="243570" cy="184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2412090" y="3728496"/>
            <a:ext cx="1826777" cy="9246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de cantos arredondados 80"/>
          <p:cNvSpPr/>
          <p:nvPr/>
        </p:nvSpPr>
        <p:spPr>
          <a:xfrm>
            <a:off x="2471430" y="3787734"/>
            <a:ext cx="912081" cy="2108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de cantos arredondados 81"/>
          <p:cNvSpPr/>
          <p:nvPr/>
        </p:nvSpPr>
        <p:spPr>
          <a:xfrm>
            <a:off x="2471430" y="4164686"/>
            <a:ext cx="1263382" cy="3093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de cantos arredondados 82"/>
          <p:cNvSpPr/>
          <p:nvPr/>
        </p:nvSpPr>
        <p:spPr>
          <a:xfrm>
            <a:off x="3957605" y="3783572"/>
            <a:ext cx="182678" cy="75420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de cantos arredondados 83"/>
          <p:cNvSpPr/>
          <p:nvPr/>
        </p:nvSpPr>
        <p:spPr>
          <a:xfrm>
            <a:off x="3491242" y="3783572"/>
            <a:ext cx="243570" cy="215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/>
          <p:cNvCxnSpPr/>
          <p:nvPr/>
        </p:nvCxnSpPr>
        <p:spPr>
          <a:xfrm>
            <a:off x="3383511" y="2761413"/>
            <a:ext cx="0" cy="4371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42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07504" y="116632"/>
            <a:ext cx="8928992" cy="19442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77416" y="2492896"/>
            <a:ext cx="8928992" cy="1800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5940" y="4725144"/>
            <a:ext cx="8928992" cy="19442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51520" y="48691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51519" y="2606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39090" y="2620486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cxnSp>
        <p:nvCxnSpPr>
          <p:cNvPr id="14" name="Conector de seta reta 13"/>
          <p:cNvCxnSpPr>
            <a:stCxn id="8" idx="2"/>
          </p:cNvCxnSpPr>
          <p:nvPr/>
        </p:nvCxnSpPr>
        <p:spPr>
          <a:xfrm>
            <a:off x="4541912" y="4293096"/>
            <a:ext cx="30088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tângulo de cantos arredondados 24"/>
          <p:cNvSpPr/>
          <p:nvPr/>
        </p:nvSpPr>
        <p:spPr>
          <a:xfrm>
            <a:off x="1825644" y="2690830"/>
            <a:ext cx="4873059" cy="5221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Extração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6921954" y="2690294"/>
            <a:ext cx="1898518" cy="13867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Filtragem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239090" y="3334903"/>
            <a:ext cx="6459613" cy="74216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Mapeamento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39089" y="5189896"/>
            <a:ext cx="3756847" cy="1263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4932040" y="5215296"/>
            <a:ext cx="3756847" cy="12634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 Estatísticos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68416" y="668073"/>
            <a:ext cx="3756847" cy="12634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Renderização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5043530" y="331736"/>
            <a:ext cx="3756847" cy="126343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Controle de interface com o 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>
            <a:off x="4500348" y="2060848"/>
            <a:ext cx="30088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0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/>
          <p:cNvSpPr/>
          <p:nvPr/>
        </p:nvSpPr>
        <p:spPr>
          <a:xfrm>
            <a:off x="130324" y="116632"/>
            <a:ext cx="6025852" cy="6624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51519" y="4955966"/>
            <a:ext cx="5560991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95536" y="5269854"/>
            <a:ext cx="2362928" cy="4273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3275856" y="5269854"/>
            <a:ext cx="2115495" cy="4273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Dados Estatísticos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51519" y="495596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Modelo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395535" y="5905475"/>
            <a:ext cx="4995815" cy="61986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Consulta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829242" y="4711374"/>
            <a:ext cx="2088232" cy="20882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7363840" y="4771300"/>
            <a:ext cx="96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25" name="Fluxograma: Disco magnético 24"/>
          <p:cNvSpPr/>
          <p:nvPr/>
        </p:nvSpPr>
        <p:spPr>
          <a:xfrm>
            <a:off x="7057748" y="5140632"/>
            <a:ext cx="1552210" cy="138471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Informações Geográficas e Dados Estatísticos</a:t>
            </a:r>
            <a:endParaRPr lang="pt-BR" sz="1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7057748" y="5195969"/>
            <a:ext cx="15198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Banco de Dados</a:t>
            </a:r>
            <a:endParaRPr lang="pt-BR" sz="1600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5831102" y="6555549"/>
            <a:ext cx="991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5831102" y="6194117"/>
            <a:ext cx="104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Requisições</a:t>
            </a:r>
            <a:endParaRPr lang="pt-BR" sz="1400" dirty="0"/>
          </a:p>
        </p:txBody>
      </p:sp>
      <p:cxnSp>
        <p:nvCxnSpPr>
          <p:cNvPr id="36" name="Conector de seta reta 35"/>
          <p:cNvCxnSpPr/>
          <p:nvPr/>
        </p:nvCxnSpPr>
        <p:spPr>
          <a:xfrm flipH="1">
            <a:off x="5812511" y="6001728"/>
            <a:ext cx="991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030772" y="566617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Dados</a:t>
            </a:r>
            <a:endParaRPr lang="pt-BR" sz="1400" dirty="0"/>
          </a:p>
        </p:txBody>
      </p:sp>
      <p:cxnSp>
        <p:nvCxnSpPr>
          <p:cNvPr id="47" name="Conector de seta reta 46"/>
          <p:cNvCxnSpPr/>
          <p:nvPr/>
        </p:nvCxnSpPr>
        <p:spPr>
          <a:xfrm flipV="1">
            <a:off x="1763688" y="4955966"/>
            <a:ext cx="0" cy="329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5" idx="0"/>
          </p:cNvCxnSpPr>
          <p:nvPr/>
        </p:nvCxnSpPr>
        <p:spPr>
          <a:xfrm flipV="1">
            <a:off x="4333604" y="4955966"/>
            <a:ext cx="0" cy="31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6" idx="0"/>
          </p:cNvCxnSpPr>
          <p:nvPr/>
        </p:nvCxnSpPr>
        <p:spPr>
          <a:xfrm>
            <a:off x="3032015" y="4955966"/>
            <a:ext cx="0" cy="949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ângulo 57"/>
          <p:cNvSpPr/>
          <p:nvPr/>
        </p:nvSpPr>
        <p:spPr>
          <a:xfrm>
            <a:off x="251519" y="2780928"/>
            <a:ext cx="5560992" cy="18722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/>
          <p:cNvSpPr txBox="1"/>
          <p:nvPr/>
        </p:nvSpPr>
        <p:spPr>
          <a:xfrm>
            <a:off x="246892" y="2780928"/>
            <a:ext cx="13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Controlador</a:t>
            </a:r>
            <a:endParaRPr lang="pt-BR" dirty="0"/>
          </a:p>
        </p:txBody>
      </p:sp>
      <p:sp>
        <p:nvSpPr>
          <p:cNvPr id="60" name="Retângulo de cantos arredondados 59"/>
          <p:cNvSpPr/>
          <p:nvPr/>
        </p:nvSpPr>
        <p:spPr>
          <a:xfrm>
            <a:off x="1731382" y="3074239"/>
            <a:ext cx="1688490" cy="41804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Mapeamento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1" name="Retângulo de cantos arredondados 60"/>
          <p:cNvSpPr/>
          <p:nvPr/>
        </p:nvSpPr>
        <p:spPr>
          <a:xfrm>
            <a:off x="395536" y="3717033"/>
            <a:ext cx="5206393" cy="63005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Extração de Dados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tângulo de cantos arredondados 61"/>
          <p:cNvSpPr/>
          <p:nvPr/>
        </p:nvSpPr>
        <p:spPr>
          <a:xfrm>
            <a:off x="3879273" y="3074240"/>
            <a:ext cx="1700839" cy="41804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Filtragem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4" name="Conector de seta reta 63"/>
          <p:cNvCxnSpPr>
            <a:stCxn id="6" idx="0"/>
            <a:endCxn id="58" idx="2"/>
          </p:cNvCxnSpPr>
          <p:nvPr/>
        </p:nvCxnSpPr>
        <p:spPr>
          <a:xfrm flipV="1">
            <a:off x="3032015" y="4653136"/>
            <a:ext cx="0" cy="3028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251519" y="1206044"/>
            <a:ext cx="5560992" cy="12868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251519" y="11974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Visão</a:t>
            </a:r>
            <a:endParaRPr lang="pt-BR" dirty="0"/>
          </a:p>
        </p:txBody>
      </p:sp>
      <p:cxnSp>
        <p:nvCxnSpPr>
          <p:cNvPr id="86" name="Conector de seta reta 85"/>
          <p:cNvCxnSpPr>
            <a:stCxn id="58" idx="0"/>
          </p:cNvCxnSpPr>
          <p:nvPr/>
        </p:nvCxnSpPr>
        <p:spPr>
          <a:xfrm flipH="1" flipV="1">
            <a:off x="3032014" y="2492896"/>
            <a:ext cx="1" cy="288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Retângulo de cantos arredondados 86"/>
          <p:cNvSpPr/>
          <p:nvPr/>
        </p:nvSpPr>
        <p:spPr>
          <a:xfrm>
            <a:off x="807840" y="1545884"/>
            <a:ext cx="2085602" cy="6589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Renderização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8" name="Retângulo de cantos arredondados 87"/>
          <p:cNvSpPr/>
          <p:nvPr/>
        </p:nvSpPr>
        <p:spPr>
          <a:xfrm>
            <a:off x="3129485" y="1533243"/>
            <a:ext cx="2450627" cy="67162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Controle de Interface com o Usuário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3" name="Retângulo 92"/>
          <p:cNvSpPr/>
          <p:nvPr/>
        </p:nvSpPr>
        <p:spPr>
          <a:xfrm>
            <a:off x="246892" y="388985"/>
            <a:ext cx="5565619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Interface com o usuário</a:t>
            </a:r>
            <a:endParaRPr lang="pt-BR" dirty="0"/>
          </a:p>
        </p:txBody>
      </p:sp>
      <p:cxnSp>
        <p:nvCxnSpPr>
          <p:cNvPr id="95" name="Conector de seta reta 94"/>
          <p:cNvCxnSpPr>
            <a:endCxn id="83" idx="0"/>
          </p:cNvCxnSpPr>
          <p:nvPr/>
        </p:nvCxnSpPr>
        <p:spPr>
          <a:xfrm>
            <a:off x="3032015" y="821033"/>
            <a:ext cx="0" cy="3850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Conector de seta reta 116"/>
          <p:cNvCxnSpPr>
            <a:stCxn id="14" idx="3"/>
          </p:cNvCxnSpPr>
          <p:nvPr/>
        </p:nvCxnSpPr>
        <p:spPr>
          <a:xfrm flipV="1">
            <a:off x="5391350" y="6215409"/>
            <a:ext cx="42116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de seta reta 118"/>
          <p:cNvCxnSpPr/>
          <p:nvPr/>
        </p:nvCxnSpPr>
        <p:spPr>
          <a:xfrm flipV="1">
            <a:off x="4315621" y="5697252"/>
            <a:ext cx="0" cy="20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/>
          <p:cNvCxnSpPr/>
          <p:nvPr/>
        </p:nvCxnSpPr>
        <p:spPr>
          <a:xfrm flipV="1">
            <a:off x="1559046" y="5697252"/>
            <a:ext cx="0" cy="208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de seta reta 138"/>
          <p:cNvCxnSpPr/>
          <p:nvPr/>
        </p:nvCxnSpPr>
        <p:spPr>
          <a:xfrm>
            <a:off x="4662612" y="2780928"/>
            <a:ext cx="1" cy="2613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88" idx="2"/>
          </p:cNvCxnSpPr>
          <p:nvPr/>
        </p:nvCxnSpPr>
        <p:spPr>
          <a:xfrm>
            <a:off x="4354799" y="2204865"/>
            <a:ext cx="0" cy="288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endCxn id="87" idx="2"/>
          </p:cNvCxnSpPr>
          <p:nvPr/>
        </p:nvCxnSpPr>
        <p:spPr>
          <a:xfrm flipV="1">
            <a:off x="1850641" y="220486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/>
          <p:cNvCxnSpPr>
            <a:endCxn id="88" idx="0"/>
          </p:cNvCxnSpPr>
          <p:nvPr/>
        </p:nvCxnSpPr>
        <p:spPr>
          <a:xfrm>
            <a:off x="4354799" y="1206044"/>
            <a:ext cx="0" cy="32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87" idx="0"/>
          </p:cNvCxnSpPr>
          <p:nvPr/>
        </p:nvCxnSpPr>
        <p:spPr>
          <a:xfrm flipV="1">
            <a:off x="1850641" y="1206046"/>
            <a:ext cx="0" cy="339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/>
          <p:cNvCxnSpPr>
            <a:stCxn id="60" idx="0"/>
          </p:cNvCxnSpPr>
          <p:nvPr/>
        </p:nvCxnSpPr>
        <p:spPr>
          <a:xfrm flipV="1">
            <a:off x="2575627" y="2780928"/>
            <a:ext cx="0" cy="293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/>
          <p:cNvCxnSpPr/>
          <p:nvPr/>
        </p:nvCxnSpPr>
        <p:spPr>
          <a:xfrm flipV="1">
            <a:off x="4729692" y="3492286"/>
            <a:ext cx="0" cy="224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/>
          <p:cNvCxnSpPr>
            <a:stCxn id="62" idx="1"/>
          </p:cNvCxnSpPr>
          <p:nvPr/>
        </p:nvCxnSpPr>
        <p:spPr>
          <a:xfrm flipH="1">
            <a:off x="3419872" y="3283263"/>
            <a:ext cx="459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de seta reta 174"/>
          <p:cNvCxnSpPr/>
          <p:nvPr/>
        </p:nvCxnSpPr>
        <p:spPr>
          <a:xfrm>
            <a:off x="1559046" y="2780928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ixaDeTexto 183"/>
          <p:cNvSpPr txBox="1"/>
          <p:nvPr/>
        </p:nvSpPr>
        <p:spPr>
          <a:xfrm>
            <a:off x="2612573" y="50431"/>
            <a:ext cx="764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Cliente</a:t>
            </a:r>
            <a:endParaRPr lang="pt-BR" sz="1600" dirty="0"/>
          </a:p>
        </p:txBody>
      </p:sp>
      <p:cxnSp>
        <p:nvCxnSpPr>
          <p:cNvPr id="190" name="Conector de seta reta 189"/>
          <p:cNvCxnSpPr>
            <a:stCxn id="58" idx="2"/>
          </p:cNvCxnSpPr>
          <p:nvPr/>
        </p:nvCxnSpPr>
        <p:spPr>
          <a:xfrm flipH="1" flipV="1">
            <a:off x="3029701" y="4347091"/>
            <a:ext cx="2314" cy="3060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6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74</Words>
  <Application>Microsoft Office PowerPoint</Application>
  <PresentationFormat>Apresentação na tela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MarcosSenna</dc:creator>
  <cp:lastModifiedBy>MarcosSenna</cp:lastModifiedBy>
  <cp:revision>20</cp:revision>
  <dcterms:created xsi:type="dcterms:W3CDTF">2017-08-29T20:18:11Z</dcterms:created>
  <dcterms:modified xsi:type="dcterms:W3CDTF">2017-08-30T21:27:56Z</dcterms:modified>
</cp:coreProperties>
</file>