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23927" y="1484784"/>
            <a:ext cx="182677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83267" y="1544021"/>
            <a:ext cx="912081" cy="1806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83267" y="1920973"/>
            <a:ext cx="1263382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69442" y="1539860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3079" y="1539859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107504" y="116632"/>
            <a:ext cx="4680520" cy="66247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44208" y="116632"/>
            <a:ext cx="2627784" cy="6624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003036" y="12422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3576" y="265174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3" name="Fluxograma: Disco magnético 22"/>
          <p:cNvSpPr/>
          <p:nvPr/>
        </p:nvSpPr>
        <p:spPr>
          <a:xfrm>
            <a:off x="6795120" y="2423971"/>
            <a:ext cx="1925960" cy="20131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 Geográficas e Dados Estatísticos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2339752" y="631045"/>
            <a:ext cx="2232248" cy="21303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339753" y="3220584"/>
            <a:ext cx="2037014" cy="15765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907705" y="5234282"/>
            <a:ext cx="1868432" cy="129106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006904" y="6929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84103" y="52935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96434" y="335631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23528" y="631045"/>
            <a:ext cx="1440160" cy="58942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sp>
        <p:nvSpPr>
          <p:cNvPr id="46" name="Seta para a direita 45"/>
          <p:cNvSpPr/>
          <p:nvPr/>
        </p:nvSpPr>
        <p:spPr>
          <a:xfrm>
            <a:off x="4788024" y="2345419"/>
            <a:ext cx="1656184" cy="108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Requisições</a:t>
            </a:r>
            <a:endParaRPr lang="pt-BR" dirty="0"/>
          </a:p>
        </p:txBody>
      </p:sp>
      <p:sp>
        <p:nvSpPr>
          <p:cNvPr id="47" name="Seta para a esquerda 46"/>
          <p:cNvSpPr/>
          <p:nvPr/>
        </p:nvSpPr>
        <p:spPr>
          <a:xfrm>
            <a:off x="4788024" y="3933056"/>
            <a:ext cx="1656184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920393" y="2591648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6" name="Conector de seta reta 55"/>
          <p:cNvCxnSpPr>
            <a:stCxn id="30" idx="3"/>
          </p:cNvCxnSpPr>
          <p:nvPr/>
        </p:nvCxnSpPr>
        <p:spPr>
          <a:xfrm flipV="1">
            <a:off x="3776137" y="5879812"/>
            <a:ext cx="10118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30" idx="0"/>
          </p:cNvCxnSpPr>
          <p:nvPr/>
        </p:nvCxnSpPr>
        <p:spPr>
          <a:xfrm>
            <a:off x="2841921" y="4797152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9" idx="0"/>
          </p:cNvCxnSpPr>
          <p:nvPr/>
        </p:nvCxnSpPr>
        <p:spPr>
          <a:xfrm flipV="1">
            <a:off x="3358260" y="2761414"/>
            <a:ext cx="0" cy="459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6" idx="1"/>
          </p:cNvCxnSpPr>
          <p:nvPr/>
        </p:nvCxnSpPr>
        <p:spPr>
          <a:xfrm flipH="1">
            <a:off x="1763688" y="16962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763688" y="3933056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2393236" y="1062307"/>
            <a:ext cx="2061655" cy="1427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471430" y="1214636"/>
            <a:ext cx="1142701" cy="2497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457054" y="1557405"/>
            <a:ext cx="1551534" cy="788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130855" y="1214432"/>
            <a:ext cx="216024" cy="11309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3761388" y="1214636"/>
            <a:ext cx="288032" cy="2520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1987872" y="5662876"/>
            <a:ext cx="171024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51720" y="5722113"/>
            <a:ext cx="848233" cy="1576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51720" y="6099065"/>
            <a:ext cx="1199534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401223" y="5735876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3007684" y="5717951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2412090" y="3728496"/>
            <a:ext cx="1826777" cy="92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471430" y="3787734"/>
            <a:ext cx="912081" cy="210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2471430" y="4164686"/>
            <a:ext cx="1263382" cy="309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3957605" y="3783572"/>
            <a:ext cx="182678" cy="7542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491242" y="3783572"/>
            <a:ext cx="243570" cy="215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42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504" y="116632"/>
            <a:ext cx="8928992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7416" y="2492896"/>
            <a:ext cx="8928992" cy="1800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5940" y="4725144"/>
            <a:ext cx="892899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48691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19" y="2606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9090" y="2620486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cxnSp>
        <p:nvCxnSpPr>
          <p:cNvPr id="14" name="Conector de seta reta 13"/>
          <p:cNvCxnSpPr>
            <a:stCxn id="8" idx="2"/>
          </p:cNvCxnSpPr>
          <p:nvPr/>
        </p:nvCxnSpPr>
        <p:spPr>
          <a:xfrm>
            <a:off x="4541912" y="4293096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0"/>
          </p:cNvCxnSpPr>
          <p:nvPr/>
        </p:nvCxnSpPr>
        <p:spPr>
          <a:xfrm flipH="1" flipV="1">
            <a:off x="4530436" y="2060848"/>
            <a:ext cx="1147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825644" y="2690830"/>
            <a:ext cx="4873059" cy="522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921954" y="2690294"/>
            <a:ext cx="1898518" cy="1386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39090" y="3334903"/>
            <a:ext cx="6459613" cy="74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39089" y="5189896"/>
            <a:ext cx="3756847" cy="126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01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MarcosSenna</dc:creator>
  <cp:lastModifiedBy>MarcosSenna</cp:lastModifiedBy>
  <cp:revision>8</cp:revision>
  <dcterms:created xsi:type="dcterms:W3CDTF">2017-08-29T20:18:11Z</dcterms:created>
  <dcterms:modified xsi:type="dcterms:W3CDTF">2017-08-29T21:24:25Z</dcterms:modified>
</cp:coreProperties>
</file>