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05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9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97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93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57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41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03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2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05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50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34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35488-3022-4C26-8656-D168FC8EDC0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23927" y="1484784"/>
            <a:ext cx="1826777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983267" y="1544021"/>
            <a:ext cx="912081" cy="1806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983267" y="1920973"/>
            <a:ext cx="1263382" cy="264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469442" y="1539860"/>
            <a:ext cx="182678" cy="64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003079" y="1539859"/>
            <a:ext cx="243570" cy="184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08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>
            <a:off x="107504" y="116632"/>
            <a:ext cx="4680520" cy="66247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6444208" y="116632"/>
            <a:ext cx="2627784" cy="66247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003036" y="124222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273576" y="265174"/>
            <a:ext cx="9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</a:t>
            </a:r>
            <a:endParaRPr lang="pt-BR" dirty="0"/>
          </a:p>
        </p:txBody>
      </p:sp>
      <p:sp>
        <p:nvSpPr>
          <p:cNvPr id="23" name="Fluxograma: Disco magnético 22"/>
          <p:cNvSpPr/>
          <p:nvPr/>
        </p:nvSpPr>
        <p:spPr>
          <a:xfrm>
            <a:off x="6795120" y="2423971"/>
            <a:ext cx="1925960" cy="2013141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Informações Geográficas e Dados Estatísticos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2339752" y="631045"/>
            <a:ext cx="2232248" cy="2130368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2339753" y="3220584"/>
            <a:ext cx="2037014" cy="1576568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907705" y="5234282"/>
            <a:ext cx="1868432" cy="1291061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3006904" y="6929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Visão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384103" y="529354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696434" y="3356317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Controlador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323528" y="631045"/>
            <a:ext cx="1440160" cy="589429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Interface com o Usuário</a:t>
            </a:r>
            <a:endParaRPr lang="pt-BR" dirty="0"/>
          </a:p>
        </p:txBody>
      </p:sp>
      <p:sp>
        <p:nvSpPr>
          <p:cNvPr id="46" name="Seta para a direita 45"/>
          <p:cNvSpPr/>
          <p:nvPr/>
        </p:nvSpPr>
        <p:spPr>
          <a:xfrm>
            <a:off x="4788024" y="2345419"/>
            <a:ext cx="1656184" cy="1083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Requisições</a:t>
            </a:r>
            <a:endParaRPr lang="pt-BR" dirty="0"/>
          </a:p>
        </p:txBody>
      </p:sp>
      <p:sp>
        <p:nvSpPr>
          <p:cNvPr id="47" name="Seta para a esquerda 46"/>
          <p:cNvSpPr/>
          <p:nvPr/>
        </p:nvSpPr>
        <p:spPr>
          <a:xfrm>
            <a:off x="4788024" y="3933056"/>
            <a:ext cx="1656184" cy="10081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6920393" y="2591648"/>
            <a:ext cx="16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cxnSp>
        <p:nvCxnSpPr>
          <p:cNvPr id="56" name="Conector de seta reta 55"/>
          <p:cNvCxnSpPr>
            <a:stCxn id="30" idx="3"/>
          </p:cNvCxnSpPr>
          <p:nvPr/>
        </p:nvCxnSpPr>
        <p:spPr>
          <a:xfrm flipV="1">
            <a:off x="3776137" y="5879812"/>
            <a:ext cx="101188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30" idx="0"/>
          </p:cNvCxnSpPr>
          <p:nvPr/>
        </p:nvCxnSpPr>
        <p:spPr>
          <a:xfrm>
            <a:off x="2841921" y="4797152"/>
            <a:ext cx="0" cy="4371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26" idx="1"/>
          </p:cNvCxnSpPr>
          <p:nvPr/>
        </p:nvCxnSpPr>
        <p:spPr>
          <a:xfrm flipH="1">
            <a:off x="1763688" y="169622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1779574" y="1988840"/>
            <a:ext cx="5760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Retângulo 69"/>
          <p:cNvSpPr/>
          <p:nvPr/>
        </p:nvSpPr>
        <p:spPr>
          <a:xfrm>
            <a:off x="2393236" y="1062307"/>
            <a:ext cx="2061655" cy="1427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de cantos arredondados 70"/>
          <p:cNvSpPr/>
          <p:nvPr/>
        </p:nvSpPr>
        <p:spPr>
          <a:xfrm>
            <a:off x="2471430" y="1214636"/>
            <a:ext cx="1142701" cy="2497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de cantos arredondados 71"/>
          <p:cNvSpPr/>
          <p:nvPr/>
        </p:nvSpPr>
        <p:spPr>
          <a:xfrm>
            <a:off x="2457054" y="1557405"/>
            <a:ext cx="1551534" cy="7880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de cantos arredondados 72"/>
          <p:cNvSpPr/>
          <p:nvPr/>
        </p:nvSpPr>
        <p:spPr>
          <a:xfrm>
            <a:off x="4130855" y="1214432"/>
            <a:ext cx="216024" cy="11309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3761388" y="1214636"/>
            <a:ext cx="288032" cy="2520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>
            <a:off x="1987872" y="5662876"/>
            <a:ext cx="1710247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51720" y="5722113"/>
            <a:ext cx="848233" cy="1576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51720" y="6099065"/>
            <a:ext cx="1199534" cy="264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3401223" y="5735876"/>
            <a:ext cx="182678" cy="64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3007684" y="5717951"/>
            <a:ext cx="243570" cy="184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2412090" y="3728496"/>
            <a:ext cx="1826777" cy="9246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de cantos arredondados 80"/>
          <p:cNvSpPr/>
          <p:nvPr/>
        </p:nvSpPr>
        <p:spPr>
          <a:xfrm>
            <a:off x="2471430" y="3787734"/>
            <a:ext cx="912081" cy="2108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2471430" y="4164686"/>
            <a:ext cx="1263382" cy="3093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de cantos arredondados 82"/>
          <p:cNvSpPr/>
          <p:nvPr/>
        </p:nvSpPr>
        <p:spPr>
          <a:xfrm>
            <a:off x="3957605" y="3783572"/>
            <a:ext cx="182678" cy="7542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de cantos arredondados 83"/>
          <p:cNvSpPr/>
          <p:nvPr/>
        </p:nvSpPr>
        <p:spPr>
          <a:xfrm>
            <a:off x="3491242" y="3783572"/>
            <a:ext cx="243570" cy="2157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/>
          <p:cNvCxnSpPr/>
          <p:nvPr/>
        </p:nvCxnSpPr>
        <p:spPr>
          <a:xfrm>
            <a:off x="3383511" y="2761413"/>
            <a:ext cx="0" cy="4371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2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107504" y="116632"/>
            <a:ext cx="8928992" cy="19442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7416" y="2492896"/>
            <a:ext cx="8928992" cy="1800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5940" y="4725144"/>
            <a:ext cx="8928992" cy="19442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51520" y="48691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1519" y="2606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Visão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39090" y="2620486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Controlador</a:t>
            </a:r>
            <a:endParaRPr lang="pt-BR" dirty="0"/>
          </a:p>
        </p:txBody>
      </p:sp>
      <p:cxnSp>
        <p:nvCxnSpPr>
          <p:cNvPr id="14" name="Conector de seta reta 13"/>
          <p:cNvCxnSpPr>
            <a:stCxn id="8" idx="2"/>
          </p:cNvCxnSpPr>
          <p:nvPr/>
        </p:nvCxnSpPr>
        <p:spPr>
          <a:xfrm>
            <a:off x="4541912" y="4293096"/>
            <a:ext cx="30088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tângulo de cantos arredondados 24"/>
          <p:cNvSpPr/>
          <p:nvPr/>
        </p:nvSpPr>
        <p:spPr>
          <a:xfrm>
            <a:off x="1825644" y="2690830"/>
            <a:ext cx="4873059" cy="5221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Extração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6921954" y="2690294"/>
            <a:ext cx="1898518" cy="13867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Filtragem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39090" y="3334903"/>
            <a:ext cx="6459613" cy="7421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Mapeamento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39089" y="5189896"/>
            <a:ext cx="3756847" cy="126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Mapa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4932040" y="5215296"/>
            <a:ext cx="3756847" cy="126343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 Estatísticos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68416" y="668073"/>
            <a:ext cx="3756847" cy="12634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Renderização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043530" y="331736"/>
            <a:ext cx="3756847" cy="12634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Controle de interface com o usuário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4500348" y="2060848"/>
            <a:ext cx="30088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01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37</Words>
  <Application>Microsoft Office PowerPoint</Application>
  <PresentationFormat>Apresentação na tela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MarcosSenna</dc:creator>
  <cp:lastModifiedBy>Marcos Senna</cp:lastModifiedBy>
  <cp:revision>12</cp:revision>
  <dcterms:created xsi:type="dcterms:W3CDTF">2017-08-29T20:18:11Z</dcterms:created>
  <dcterms:modified xsi:type="dcterms:W3CDTF">2017-08-30T04:55:24Z</dcterms:modified>
</cp:coreProperties>
</file>