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93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41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4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5488-3022-4C26-8656-D168FC8EDC0B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23927" y="1484784"/>
            <a:ext cx="182677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983267" y="1544021"/>
            <a:ext cx="912081" cy="1806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83267" y="1920973"/>
            <a:ext cx="1263382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469442" y="1539860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003079" y="1539859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107504" y="116632"/>
            <a:ext cx="4680520" cy="66247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444208" y="116632"/>
            <a:ext cx="2627784" cy="6624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003036" y="12422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73576" y="265174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23" name="Fluxograma: Disco magnético 22"/>
          <p:cNvSpPr/>
          <p:nvPr/>
        </p:nvSpPr>
        <p:spPr>
          <a:xfrm>
            <a:off x="6795120" y="2423971"/>
            <a:ext cx="1925960" cy="201314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Informações Geográficas e Dados Estatísticos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2339752" y="631045"/>
            <a:ext cx="2232248" cy="21303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2339753" y="3220584"/>
            <a:ext cx="2037014" cy="15765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907705" y="5234282"/>
            <a:ext cx="1868432" cy="129106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3006904" y="6929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384103" y="52935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696434" y="3356317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323528" y="631045"/>
            <a:ext cx="1440160" cy="58942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com o Usuário</a:t>
            </a:r>
            <a:endParaRPr lang="pt-BR" dirty="0"/>
          </a:p>
        </p:txBody>
      </p:sp>
      <p:sp>
        <p:nvSpPr>
          <p:cNvPr id="46" name="Seta para a direita 45"/>
          <p:cNvSpPr/>
          <p:nvPr/>
        </p:nvSpPr>
        <p:spPr>
          <a:xfrm>
            <a:off x="4788024" y="2345419"/>
            <a:ext cx="1656184" cy="108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Requisições</a:t>
            </a:r>
            <a:endParaRPr lang="pt-BR" dirty="0"/>
          </a:p>
        </p:txBody>
      </p:sp>
      <p:sp>
        <p:nvSpPr>
          <p:cNvPr id="47" name="Seta para a esquerda 46"/>
          <p:cNvSpPr/>
          <p:nvPr/>
        </p:nvSpPr>
        <p:spPr>
          <a:xfrm>
            <a:off x="4788024" y="3933056"/>
            <a:ext cx="1656184" cy="1008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920393" y="2591648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56" name="Conector de seta reta 55"/>
          <p:cNvCxnSpPr>
            <a:stCxn id="30" idx="3"/>
          </p:cNvCxnSpPr>
          <p:nvPr/>
        </p:nvCxnSpPr>
        <p:spPr>
          <a:xfrm flipV="1">
            <a:off x="3776137" y="5879812"/>
            <a:ext cx="101188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30" idx="0"/>
          </p:cNvCxnSpPr>
          <p:nvPr/>
        </p:nvCxnSpPr>
        <p:spPr>
          <a:xfrm>
            <a:off x="2841921" y="4797152"/>
            <a:ext cx="0" cy="4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6" idx="1"/>
          </p:cNvCxnSpPr>
          <p:nvPr/>
        </p:nvCxnSpPr>
        <p:spPr>
          <a:xfrm flipH="1">
            <a:off x="1763688" y="169622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1779574" y="1988840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2393236" y="1062307"/>
            <a:ext cx="2061655" cy="1427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2471430" y="1214636"/>
            <a:ext cx="1142701" cy="2497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457054" y="1557405"/>
            <a:ext cx="1551534" cy="788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de cantos arredondados 72"/>
          <p:cNvSpPr/>
          <p:nvPr/>
        </p:nvSpPr>
        <p:spPr>
          <a:xfrm>
            <a:off x="4130855" y="1214432"/>
            <a:ext cx="216024" cy="11309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3761388" y="1214636"/>
            <a:ext cx="288032" cy="2520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1987872" y="5662876"/>
            <a:ext cx="171024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51720" y="5722113"/>
            <a:ext cx="848233" cy="1576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51720" y="6099065"/>
            <a:ext cx="1199534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3401223" y="5735876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3007684" y="5717951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2412090" y="3728496"/>
            <a:ext cx="1826777" cy="924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471430" y="3787734"/>
            <a:ext cx="912081" cy="2108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2471430" y="4164686"/>
            <a:ext cx="1263382" cy="309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de cantos arredondados 82"/>
          <p:cNvSpPr/>
          <p:nvPr/>
        </p:nvSpPr>
        <p:spPr>
          <a:xfrm>
            <a:off x="3957605" y="3783572"/>
            <a:ext cx="182678" cy="7542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de cantos arredondados 83"/>
          <p:cNvSpPr/>
          <p:nvPr/>
        </p:nvSpPr>
        <p:spPr>
          <a:xfrm>
            <a:off x="3491242" y="3783572"/>
            <a:ext cx="243570" cy="215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3383511" y="2761413"/>
            <a:ext cx="0" cy="4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7504" y="116632"/>
            <a:ext cx="8928992" cy="1944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7416" y="2492896"/>
            <a:ext cx="8928992" cy="1800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5940" y="4725144"/>
            <a:ext cx="8928992" cy="1944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48691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19" y="2606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9090" y="2620486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cxnSp>
        <p:nvCxnSpPr>
          <p:cNvPr id="14" name="Conector de seta reta 13"/>
          <p:cNvCxnSpPr>
            <a:stCxn id="8" idx="2"/>
          </p:cNvCxnSpPr>
          <p:nvPr/>
        </p:nvCxnSpPr>
        <p:spPr>
          <a:xfrm>
            <a:off x="4541912" y="4293096"/>
            <a:ext cx="3008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825644" y="2690830"/>
            <a:ext cx="4873059" cy="5221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Extração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921954" y="2690294"/>
            <a:ext cx="1898518" cy="13867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Filtragem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39090" y="3334903"/>
            <a:ext cx="6459613" cy="7421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Mapeamento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39089" y="5189896"/>
            <a:ext cx="3756847" cy="126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932040" y="5215296"/>
            <a:ext cx="3756847" cy="12634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 Estatísticos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68416" y="668073"/>
            <a:ext cx="3756847" cy="12634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043530" y="331736"/>
            <a:ext cx="3756847" cy="12634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Controle de interface com o 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500348" y="2060848"/>
            <a:ext cx="3008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/>
          <p:cNvSpPr/>
          <p:nvPr/>
        </p:nvSpPr>
        <p:spPr>
          <a:xfrm>
            <a:off x="130324" y="116632"/>
            <a:ext cx="6025852" cy="6624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519" y="4955966"/>
            <a:ext cx="5560991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95536" y="5269854"/>
            <a:ext cx="2362928" cy="4273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75856" y="5269854"/>
            <a:ext cx="2115495" cy="4273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 Estatísticos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19" y="49559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5535" y="5905475"/>
            <a:ext cx="4995815" cy="619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Consulta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829242" y="4711374"/>
            <a:ext cx="2088232" cy="20882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363840" y="4771300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25" name="Fluxograma: Disco magnético 24"/>
          <p:cNvSpPr/>
          <p:nvPr/>
        </p:nvSpPr>
        <p:spPr>
          <a:xfrm>
            <a:off x="7057748" y="5140632"/>
            <a:ext cx="1552210" cy="13847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Informações Geográficas e Dados Estatísticos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057748" y="5195969"/>
            <a:ext cx="151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Banco de Dados</a:t>
            </a:r>
            <a:endParaRPr lang="pt-BR" sz="1600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5831102" y="6555549"/>
            <a:ext cx="991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831102" y="6194117"/>
            <a:ext cx="104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Requisições</a:t>
            </a:r>
            <a:endParaRPr lang="pt-BR" sz="1400" dirty="0"/>
          </a:p>
        </p:txBody>
      </p:sp>
      <p:cxnSp>
        <p:nvCxnSpPr>
          <p:cNvPr id="36" name="Conector de seta reta 35"/>
          <p:cNvCxnSpPr/>
          <p:nvPr/>
        </p:nvCxnSpPr>
        <p:spPr>
          <a:xfrm flipH="1">
            <a:off x="5812511" y="6001728"/>
            <a:ext cx="991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030772" y="566617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Dados</a:t>
            </a:r>
            <a:endParaRPr lang="pt-BR" sz="1400" dirty="0"/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1763688" y="4955966"/>
            <a:ext cx="0" cy="329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5" idx="0"/>
          </p:cNvCxnSpPr>
          <p:nvPr/>
        </p:nvCxnSpPr>
        <p:spPr>
          <a:xfrm flipV="1">
            <a:off x="4333604" y="4955966"/>
            <a:ext cx="0" cy="31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6" idx="0"/>
          </p:cNvCxnSpPr>
          <p:nvPr/>
        </p:nvCxnSpPr>
        <p:spPr>
          <a:xfrm>
            <a:off x="3032015" y="4955966"/>
            <a:ext cx="0" cy="94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251519" y="2780928"/>
            <a:ext cx="5560992" cy="1872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246892" y="2780928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731382" y="3074239"/>
            <a:ext cx="1688490" cy="4180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Mapeamento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395536" y="3717033"/>
            <a:ext cx="5206393" cy="6300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Extração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879273" y="3074240"/>
            <a:ext cx="1700839" cy="4180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Filtragem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/>
          <p:cNvCxnSpPr>
            <a:stCxn id="6" idx="0"/>
            <a:endCxn id="58" idx="2"/>
          </p:cNvCxnSpPr>
          <p:nvPr/>
        </p:nvCxnSpPr>
        <p:spPr>
          <a:xfrm flipV="1">
            <a:off x="3032015" y="4653136"/>
            <a:ext cx="0" cy="302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251519" y="1206044"/>
            <a:ext cx="5560992" cy="1286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51519" y="11974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cxnSp>
        <p:nvCxnSpPr>
          <p:cNvPr id="86" name="Conector de seta reta 85"/>
          <p:cNvCxnSpPr>
            <a:stCxn id="58" idx="0"/>
          </p:cNvCxnSpPr>
          <p:nvPr/>
        </p:nvCxnSpPr>
        <p:spPr>
          <a:xfrm flipH="1" flipV="1">
            <a:off x="3032014" y="2492896"/>
            <a:ext cx="1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807840" y="1545884"/>
            <a:ext cx="2085602" cy="6589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3129485" y="1533243"/>
            <a:ext cx="2450627" cy="6716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Controle de Interface com o Usuário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246892" y="388985"/>
            <a:ext cx="5565619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com o usuário</a:t>
            </a:r>
            <a:endParaRPr lang="pt-BR" dirty="0"/>
          </a:p>
        </p:txBody>
      </p:sp>
      <p:cxnSp>
        <p:nvCxnSpPr>
          <p:cNvPr id="95" name="Conector de seta reta 94"/>
          <p:cNvCxnSpPr>
            <a:endCxn id="83" idx="0"/>
          </p:cNvCxnSpPr>
          <p:nvPr/>
        </p:nvCxnSpPr>
        <p:spPr>
          <a:xfrm>
            <a:off x="3032015" y="821033"/>
            <a:ext cx="0" cy="3850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>
            <a:stCxn id="14" idx="3"/>
          </p:cNvCxnSpPr>
          <p:nvPr/>
        </p:nvCxnSpPr>
        <p:spPr>
          <a:xfrm flipV="1">
            <a:off x="5391350" y="6215409"/>
            <a:ext cx="42116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 flipV="1">
            <a:off x="4315621" y="5697252"/>
            <a:ext cx="0" cy="20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V="1">
            <a:off x="1559046" y="5697252"/>
            <a:ext cx="0" cy="20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>
            <a:off x="4662612" y="2780928"/>
            <a:ext cx="1" cy="261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88" idx="2"/>
          </p:cNvCxnSpPr>
          <p:nvPr/>
        </p:nvCxnSpPr>
        <p:spPr>
          <a:xfrm>
            <a:off x="4354799" y="2204865"/>
            <a:ext cx="0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endCxn id="87" idx="2"/>
          </p:cNvCxnSpPr>
          <p:nvPr/>
        </p:nvCxnSpPr>
        <p:spPr>
          <a:xfrm flipV="1">
            <a:off x="1850641" y="22048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>
            <a:endCxn id="88" idx="0"/>
          </p:cNvCxnSpPr>
          <p:nvPr/>
        </p:nvCxnSpPr>
        <p:spPr>
          <a:xfrm>
            <a:off x="4354799" y="1206044"/>
            <a:ext cx="0" cy="32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87" idx="0"/>
          </p:cNvCxnSpPr>
          <p:nvPr/>
        </p:nvCxnSpPr>
        <p:spPr>
          <a:xfrm flipV="1">
            <a:off x="1850641" y="1206046"/>
            <a:ext cx="0" cy="339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>
            <a:stCxn id="60" idx="0"/>
          </p:cNvCxnSpPr>
          <p:nvPr/>
        </p:nvCxnSpPr>
        <p:spPr>
          <a:xfrm flipV="1">
            <a:off x="2575627" y="2780928"/>
            <a:ext cx="0" cy="29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/>
          <p:nvPr/>
        </p:nvCxnSpPr>
        <p:spPr>
          <a:xfrm flipV="1">
            <a:off x="4729692" y="3492286"/>
            <a:ext cx="0" cy="224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62" idx="1"/>
          </p:cNvCxnSpPr>
          <p:nvPr/>
        </p:nvCxnSpPr>
        <p:spPr>
          <a:xfrm flipH="1">
            <a:off x="3419872" y="3283263"/>
            <a:ext cx="459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/>
          <p:nvPr/>
        </p:nvCxnSpPr>
        <p:spPr>
          <a:xfrm>
            <a:off x="1559046" y="27809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>
            <a:off x="2612573" y="50431"/>
            <a:ext cx="76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Cliente</a:t>
            </a:r>
            <a:endParaRPr lang="pt-BR" sz="1600" dirty="0"/>
          </a:p>
        </p:txBody>
      </p:sp>
      <p:cxnSp>
        <p:nvCxnSpPr>
          <p:cNvPr id="190" name="Conector de seta reta 189"/>
          <p:cNvCxnSpPr>
            <a:stCxn id="58" idx="2"/>
          </p:cNvCxnSpPr>
          <p:nvPr/>
        </p:nvCxnSpPr>
        <p:spPr>
          <a:xfrm flipH="1" flipV="1">
            <a:off x="3029701" y="4347091"/>
            <a:ext cx="2314" cy="306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74</Words>
  <Application>Microsoft Office PowerPoint</Application>
  <PresentationFormat>Apresentação na tela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MarcosSenna</dc:creator>
  <cp:lastModifiedBy>Marcos Senna</cp:lastModifiedBy>
  <cp:revision>21</cp:revision>
  <dcterms:created xsi:type="dcterms:W3CDTF">2017-08-29T20:18:11Z</dcterms:created>
  <dcterms:modified xsi:type="dcterms:W3CDTF">2017-09-02T10:35:47Z</dcterms:modified>
</cp:coreProperties>
</file>