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Krona One"/>
      <p:regular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Fira Sans Condensed Medium"/>
      <p:regular r:id="rId35"/>
      <p:bold r:id="rId36"/>
      <p:italic r:id="rId37"/>
      <p:boldItalic r:id="rId38"/>
    </p:embeddedFont>
    <p:embeddedFont>
      <p:font typeface="Roboto Ligh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bold.fntdata"/><Relationship Id="rId20" Type="http://schemas.openxmlformats.org/officeDocument/2006/relationships/slide" Target="slides/slide15.xml"/><Relationship Id="rId42" Type="http://schemas.openxmlformats.org/officeDocument/2006/relationships/font" Target="fonts/RobotoLight-boldItalic.fntdata"/><Relationship Id="rId41" Type="http://schemas.openxmlformats.org/officeDocument/2006/relationships/font" Target="fonts/RobotoLigh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KronaOne-regular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FiraSansCondensedMedium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FiraSansCondensedMedium-italic.fntdata"/><Relationship Id="rId14" Type="http://schemas.openxmlformats.org/officeDocument/2006/relationships/slide" Target="slides/slide9.xml"/><Relationship Id="rId36" Type="http://schemas.openxmlformats.org/officeDocument/2006/relationships/font" Target="fonts/FiraSansCondensedMedium-bold.fntdata"/><Relationship Id="rId17" Type="http://schemas.openxmlformats.org/officeDocument/2006/relationships/slide" Target="slides/slide12.xml"/><Relationship Id="rId39" Type="http://schemas.openxmlformats.org/officeDocument/2006/relationships/font" Target="fonts/RobotoLight-regular.fntdata"/><Relationship Id="rId16" Type="http://schemas.openxmlformats.org/officeDocument/2006/relationships/slide" Target="slides/slide11.xml"/><Relationship Id="rId38" Type="http://schemas.openxmlformats.org/officeDocument/2006/relationships/font" Target="fonts/FiraSansCondensed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ebc2b38bd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ebc2b38bd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ebc2b38bd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ebc2b38bd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ebc2b38bd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ebc2b38bd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f2eae88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f2eae88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ef2eae888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ef2eae888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ef2eae88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ef2eae88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ebc2b38bd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ebc2b38bd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f207707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f207707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ef207707e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ef207707e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ef207707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ef207707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ef207707e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ef207707e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ef207707e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ef207707e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ef207707e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ef207707e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ef207707e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ef207707e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eef0a762aa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eef0a762aa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eef0a762aa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eef0a762aa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ebc2b38bd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ebc2b38bd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ebc2b38bd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ebc2b38bd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ebc2b38bd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ebc2b38bd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ef1925e1c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ef1925e1c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ebc2b38bd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ebc2b38bd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ebc2b38bd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ebc2b38bd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507800" y="1366863"/>
            <a:ext cx="4128300" cy="18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489300" y="3110330"/>
            <a:ext cx="21654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-5400000">
            <a:off x="8273618" y="344514"/>
            <a:ext cx="351173" cy="351750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115684" y="691895"/>
            <a:ext cx="3605211" cy="4226616"/>
            <a:chOff x="-1115684" y="691895"/>
            <a:chExt cx="3605211" cy="4226616"/>
          </a:xfrm>
        </p:grpSpPr>
        <p:sp>
          <p:nvSpPr>
            <p:cNvPr id="13" name="Google Shape;13;p2"/>
            <p:cNvSpPr/>
            <p:nvPr/>
          </p:nvSpPr>
          <p:spPr>
            <a:xfrm>
              <a:off x="-899915" y="1096911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511020" y="2105577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501945" y="2842785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42239" y="200389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15684" y="1250254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9791" y="111804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92890" y="2498503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95265" y="691895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31113" y="1527771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92235" y="721769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34862" y="1736804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003628" y="1398581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 rot="10800000">
            <a:off x="7282491" y="1289856"/>
            <a:ext cx="2753543" cy="2753515"/>
          </a:xfrm>
          <a:custGeom>
            <a:rect b="b" l="l" r="r" t="t"/>
            <a:pathLst>
              <a:path extrusionOk="0" h="97703" w="97704">
                <a:moveTo>
                  <a:pt x="84987" y="1"/>
                </a:moveTo>
                <a:lnTo>
                  <a:pt x="0" y="84987"/>
                </a:lnTo>
                <a:lnTo>
                  <a:pt x="12716" y="97703"/>
                </a:lnTo>
                <a:lnTo>
                  <a:pt x="97703" y="12716"/>
                </a:lnTo>
                <a:lnTo>
                  <a:pt x="84987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 rot="10800000">
            <a:off x="7633470" y="1021404"/>
            <a:ext cx="2013668" cy="2013301"/>
          </a:xfrm>
          <a:custGeom>
            <a:rect b="b" l="l" r="r" t="t"/>
            <a:pathLst>
              <a:path extrusionOk="0" h="71438" w="71451">
                <a:moveTo>
                  <a:pt x="63330" y="632"/>
                </a:moveTo>
                <a:lnTo>
                  <a:pt x="70819" y="8121"/>
                </a:lnTo>
                <a:lnTo>
                  <a:pt x="8133" y="70807"/>
                </a:lnTo>
                <a:lnTo>
                  <a:pt x="644" y="63318"/>
                </a:lnTo>
                <a:lnTo>
                  <a:pt x="63330" y="632"/>
                </a:lnTo>
                <a:close/>
                <a:moveTo>
                  <a:pt x="63330" y="1"/>
                </a:moveTo>
                <a:lnTo>
                  <a:pt x="1" y="63318"/>
                </a:lnTo>
                <a:lnTo>
                  <a:pt x="8133" y="71438"/>
                </a:lnTo>
                <a:lnTo>
                  <a:pt x="71450" y="8121"/>
                </a:lnTo>
                <a:lnTo>
                  <a:pt x="6333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 rot="10800000">
            <a:off x="7561999" y="221771"/>
            <a:ext cx="2076064" cy="2075726"/>
          </a:xfrm>
          <a:custGeom>
            <a:rect b="b" l="l" r="r" t="t"/>
            <a:pathLst>
              <a:path extrusionOk="0" h="73653" w="73665">
                <a:moveTo>
                  <a:pt x="67354" y="0"/>
                </a:moveTo>
                <a:lnTo>
                  <a:pt x="0" y="67354"/>
                </a:lnTo>
                <a:lnTo>
                  <a:pt x="6299" y="73652"/>
                </a:lnTo>
                <a:lnTo>
                  <a:pt x="73664" y="6299"/>
                </a:lnTo>
                <a:lnTo>
                  <a:pt x="6735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>
            <a:off x="7122433" y="880803"/>
            <a:ext cx="2255925" cy="2255586"/>
          </a:xfrm>
          <a:custGeom>
            <a:rect b="b" l="l" r="r" t="t"/>
            <a:pathLst>
              <a:path extrusionOk="0" h="80035" w="80047">
                <a:moveTo>
                  <a:pt x="76141" y="1"/>
                </a:moveTo>
                <a:lnTo>
                  <a:pt x="1" y="76141"/>
                </a:lnTo>
                <a:lnTo>
                  <a:pt x="3894" y="80034"/>
                </a:lnTo>
                <a:lnTo>
                  <a:pt x="80046" y="3894"/>
                </a:lnTo>
                <a:lnTo>
                  <a:pt x="7614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 rot="10800000">
            <a:off x="8040857" y="1679083"/>
            <a:ext cx="2210945" cy="2210945"/>
          </a:xfrm>
          <a:custGeom>
            <a:rect b="b" l="l" r="r" t="t"/>
            <a:pathLst>
              <a:path extrusionOk="0" h="78451" w="78451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>
            <a:off x="7908284" y="3814501"/>
            <a:ext cx="208043" cy="207733"/>
          </a:xfrm>
          <a:custGeom>
            <a:rect b="b" l="l" r="r" t="t"/>
            <a:pathLst>
              <a:path extrusionOk="0" h="7371" w="7382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 rot="10800000">
            <a:off x="7198584" y="2297136"/>
            <a:ext cx="344644" cy="344644"/>
          </a:xfrm>
          <a:custGeom>
            <a:rect b="b" l="l" r="r" t="t"/>
            <a:pathLst>
              <a:path extrusionOk="0" h="12229" w="12229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 rot="10800000">
            <a:off x="7482468" y="4289974"/>
            <a:ext cx="158386" cy="158414"/>
          </a:xfrm>
          <a:custGeom>
            <a:rect b="b" l="l" r="r" t="t"/>
            <a:pathLst>
              <a:path extrusionOk="0" h="5621" w="562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>
            <a:off x="6646591" y="3454125"/>
            <a:ext cx="158414" cy="158386"/>
          </a:xfrm>
          <a:custGeom>
            <a:rect b="b" l="l" r="r" t="t"/>
            <a:pathLst>
              <a:path extrusionOk="0" h="5620" w="5621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 rot="10800000">
            <a:off x="6907317" y="3882285"/>
            <a:ext cx="536567" cy="536228"/>
          </a:xfrm>
          <a:custGeom>
            <a:rect b="b" l="l" r="r" t="t"/>
            <a:pathLst>
              <a:path extrusionOk="0" h="19027" w="19039">
                <a:moveTo>
                  <a:pt x="9525" y="0"/>
                </a:moveTo>
                <a:lnTo>
                  <a:pt x="0" y="9513"/>
                </a:lnTo>
                <a:lnTo>
                  <a:pt x="9525" y="19027"/>
                </a:lnTo>
                <a:lnTo>
                  <a:pt x="19038" y="9513"/>
                </a:lnTo>
                <a:lnTo>
                  <a:pt x="952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 rot="10800000">
            <a:off x="7264673" y="3066895"/>
            <a:ext cx="336584" cy="336584"/>
          </a:xfrm>
          <a:custGeom>
            <a:rect b="b" l="l" r="r" t="t"/>
            <a:pathLst>
              <a:path extrusionOk="0" h="11943" w="11943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>
            <a:off x="6926786" y="3535659"/>
            <a:ext cx="205704" cy="206042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22478" y="4453642"/>
            <a:ext cx="344659" cy="345244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hasCustomPrompt="1" type="title"/>
          </p:nvPr>
        </p:nvSpPr>
        <p:spPr>
          <a:xfrm>
            <a:off x="646560" y="1787700"/>
            <a:ext cx="7953900" cy="12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1" name="Google Shape;201;p11"/>
          <p:cNvSpPr txBox="1"/>
          <p:nvPr>
            <p:ph idx="1" type="subTitle"/>
          </p:nvPr>
        </p:nvSpPr>
        <p:spPr>
          <a:xfrm>
            <a:off x="322075" y="2952600"/>
            <a:ext cx="79539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202" name="Google Shape;202;p11"/>
          <p:cNvGrpSpPr/>
          <p:nvPr/>
        </p:nvGrpSpPr>
        <p:grpSpPr>
          <a:xfrm rot="10800000">
            <a:off x="-1785271" y="3956935"/>
            <a:ext cx="7132466" cy="3259144"/>
            <a:chOff x="3735491" y="-2049669"/>
            <a:chExt cx="7132466" cy="3259144"/>
          </a:xfrm>
        </p:grpSpPr>
        <p:sp>
          <p:nvSpPr>
            <p:cNvPr id="203" name="Google Shape;203;p11"/>
            <p:cNvSpPr/>
            <p:nvPr/>
          </p:nvSpPr>
          <p:spPr>
            <a:xfrm rot="10800000">
              <a:off x="7187491" y="-1599444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 rot="10800000">
              <a:off x="7538470" y="-1867896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 rot="10800000">
              <a:off x="6431472" y="-1602866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 rot="10800000">
              <a:off x="7027433" y="-2008497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 rot="10800000">
              <a:off x="7945857" y="-121021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 rot="10800000">
              <a:off x="7813284" y="92520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 rot="10800000">
              <a:off x="8349143" y="1051061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 rot="10800000">
              <a:off x="6551591" y="5648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 rot="10800000">
              <a:off x="5915067" y="564835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 rot="10800000">
              <a:off x="7169673" y="177595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 rot="10800000">
              <a:off x="6831786" y="6463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 rot="10800000">
              <a:off x="5139866" y="-2049669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 rot="10800000">
              <a:off x="4050221" y="-1229334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rot="10800000">
              <a:off x="4830010" y="-1809110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 rot="10800000">
              <a:off x="5829169" y="-1574530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 rot="10800000">
              <a:off x="5326884" y="92520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 rot="10800000">
              <a:off x="5020791" y="94987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 rot="10800000">
              <a:off x="4561925" y="439857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 rot="10800000">
              <a:off x="4356211" y="72320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 rot="10800000">
              <a:off x="8612033" y="-1532397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 rot="10800000">
              <a:off x="3995436" y="14540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 rot="10800000">
              <a:off x="3735491" y="5648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1"/>
          <p:cNvGrpSpPr/>
          <p:nvPr/>
        </p:nvGrpSpPr>
        <p:grpSpPr>
          <a:xfrm>
            <a:off x="3796754" y="-2072572"/>
            <a:ext cx="7132466" cy="3259144"/>
            <a:chOff x="3735491" y="-2049669"/>
            <a:chExt cx="7132466" cy="3259144"/>
          </a:xfrm>
        </p:grpSpPr>
        <p:sp>
          <p:nvSpPr>
            <p:cNvPr id="226" name="Google Shape;226;p11"/>
            <p:cNvSpPr/>
            <p:nvPr/>
          </p:nvSpPr>
          <p:spPr>
            <a:xfrm rot="10800000">
              <a:off x="7187491" y="-1599444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 rot="10800000">
              <a:off x="7538470" y="-1867896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 rot="10800000">
              <a:off x="6431472" y="-1602866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 rot="10800000">
              <a:off x="7027433" y="-2008497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rot="10800000">
              <a:off x="7945857" y="-121021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 rot="10800000">
              <a:off x="7813284" y="92520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 rot="10800000">
              <a:off x="8349143" y="1051061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 rot="10800000">
              <a:off x="6551591" y="5648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 rot="10800000">
              <a:off x="5915067" y="564835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 rot="10800000">
              <a:off x="7169673" y="177595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 rot="10800000">
              <a:off x="6831786" y="6463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 rot="10800000">
              <a:off x="5139866" y="-2049669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 rot="10800000">
              <a:off x="4050221" y="-1229334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 rot="10800000">
              <a:off x="4830010" y="-1809110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 rot="10800000">
              <a:off x="5829169" y="-1574530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 rot="10800000">
              <a:off x="5326884" y="92520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 rot="10800000">
              <a:off x="5020791" y="94987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 rot="10800000">
              <a:off x="4561925" y="439857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 rot="10800000">
              <a:off x="4356211" y="72320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 rot="10800000">
              <a:off x="8612033" y="-1532397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 rot="10800000">
              <a:off x="3995436" y="14540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 rot="10800000">
              <a:off x="3735491" y="5648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/>
          <p:nvPr/>
        </p:nvSpPr>
        <p:spPr>
          <a:xfrm>
            <a:off x="1558077" y="-3023649"/>
            <a:ext cx="6027980" cy="6027980"/>
          </a:xfrm>
          <a:custGeom>
            <a:rect b="b" l="l" r="r" t="t"/>
            <a:pathLst>
              <a:path extrusionOk="0" h="12229" w="12229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13"/>
          <p:cNvGrpSpPr/>
          <p:nvPr/>
        </p:nvGrpSpPr>
        <p:grpSpPr>
          <a:xfrm rot="10800000">
            <a:off x="7153294" y="1416875"/>
            <a:ext cx="3605211" cy="3567585"/>
            <a:chOff x="-1115684" y="691895"/>
            <a:chExt cx="3605211" cy="3567585"/>
          </a:xfrm>
        </p:grpSpPr>
        <p:sp>
          <p:nvSpPr>
            <p:cNvPr id="252" name="Google Shape;252;p13"/>
            <p:cNvSpPr/>
            <p:nvPr/>
          </p:nvSpPr>
          <p:spPr>
            <a:xfrm>
              <a:off x="-899915" y="1096911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-511020" y="2105577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-242239" y="200389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-1115684" y="1250254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1019791" y="111804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592890" y="2498503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495265" y="691895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2331113" y="1527771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1534862" y="1736804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2003628" y="1398581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13"/>
          <p:cNvGrpSpPr/>
          <p:nvPr/>
        </p:nvGrpSpPr>
        <p:grpSpPr>
          <a:xfrm rot="10800000">
            <a:off x="-1496684" y="989497"/>
            <a:ext cx="3651827" cy="3549464"/>
            <a:chOff x="7253877" y="1275092"/>
            <a:chExt cx="3651827" cy="3549464"/>
          </a:xfrm>
        </p:grpSpPr>
        <p:sp>
          <p:nvSpPr>
            <p:cNvPr id="263" name="Google Shape;263;p13"/>
            <p:cNvSpPr/>
            <p:nvPr/>
          </p:nvSpPr>
          <p:spPr>
            <a:xfrm>
              <a:off x="7758579" y="1886464"/>
              <a:ext cx="2742439" cy="2742439"/>
            </a:xfrm>
            <a:custGeom>
              <a:rect b="b" l="l" r="r" t="t"/>
              <a:pathLst>
                <a:path extrusionOk="0" h="97310" w="9731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8774291" y="2251545"/>
              <a:ext cx="1974381" cy="1974720"/>
            </a:xfrm>
            <a:custGeom>
              <a:rect b="b" l="l" r="r" t="t"/>
              <a:pathLst>
                <a:path extrusionOk="0" h="70069" w="70057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656176" y="1728414"/>
              <a:ext cx="2249527" cy="2249865"/>
            </a:xfrm>
            <a:custGeom>
              <a:rect b="b" l="l" r="r" t="t"/>
              <a:pathLst>
                <a:path extrusionOk="0" h="79832" w="7982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7928014" y="2654532"/>
              <a:ext cx="2170024" cy="2170024"/>
            </a:xfrm>
            <a:custGeom>
              <a:rect b="b" l="l" r="r" t="t"/>
              <a:pathLst>
                <a:path extrusionOk="0" h="76999" w="76999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7788425" y="2514971"/>
              <a:ext cx="205394" cy="205704"/>
            </a:xfrm>
            <a:custGeom>
              <a:rect b="b" l="l" r="r" t="t"/>
              <a:pathLst>
                <a:path extrusionOk="0" h="7299" w="7288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7253877" y="210223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8202516" y="127509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7396513" y="1524398"/>
              <a:ext cx="530536" cy="530874"/>
            </a:xfrm>
            <a:custGeom>
              <a:rect b="b" l="l" r="r" t="t"/>
              <a:pathLst>
                <a:path extrusionOk="0" h="18837" w="18825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8400473" y="1878094"/>
              <a:ext cx="333230" cy="333202"/>
            </a:xfrm>
            <a:custGeom>
              <a:rect b="b" l="l" r="r" t="t"/>
              <a:pathLst>
                <a:path extrusionOk="0" h="11823" w="11824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8057543" y="1534826"/>
              <a:ext cx="221148" cy="221148"/>
            </a:xfrm>
            <a:custGeom>
              <a:rect b="b" l="l" r="r" t="t"/>
              <a:pathLst>
                <a:path extrusionOk="0" h="7847" w="7847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13"/>
          <p:cNvSpPr txBox="1"/>
          <p:nvPr>
            <p:ph type="title"/>
          </p:nvPr>
        </p:nvSpPr>
        <p:spPr>
          <a:xfrm>
            <a:off x="2436925" y="3212355"/>
            <a:ext cx="42423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2" type="title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/>
          <p:nvPr/>
        </p:nvSpPr>
        <p:spPr>
          <a:xfrm>
            <a:off x="1558077" y="2114976"/>
            <a:ext cx="6027980" cy="6027980"/>
          </a:xfrm>
          <a:custGeom>
            <a:rect b="b" l="l" r="r" t="t"/>
            <a:pathLst>
              <a:path extrusionOk="0" h="12229" w="12229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" name="Google Shape;277;p14"/>
          <p:cNvGrpSpPr/>
          <p:nvPr/>
        </p:nvGrpSpPr>
        <p:grpSpPr>
          <a:xfrm>
            <a:off x="-1496684" y="152395"/>
            <a:ext cx="3605211" cy="3567585"/>
            <a:chOff x="-1115684" y="691895"/>
            <a:chExt cx="3605211" cy="3567585"/>
          </a:xfrm>
        </p:grpSpPr>
        <p:sp>
          <p:nvSpPr>
            <p:cNvPr id="278" name="Google Shape;278;p14"/>
            <p:cNvSpPr/>
            <p:nvPr/>
          </p:nvSpPr>
          <p:spPr>
            <a:xfrm>
              <a:off x="-899915" y="1096911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-511020" y="2105577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-242239" y="200389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-1115684" y="1250254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019791" y="111804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1592890" y="2498503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495265" y="691895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2331113" y="1527771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534862" y="1736804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2003628" y="1398581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14"/>
          <p:cNvGrpSpPr/>
          <p:nvPr/>
        </p:nvGrpSpPr>
        <p:grpSpPr>
          <a:xfrm>
            <a:off x="7106678" y="597894"/>
            <a:ext cx="3651827" cy="3549464"/>
            <a:chOff x="7253877" y="1275092"/>
            <a:chExt cx="3651827" cy="3549464"/>
          </a:xfrm>
        </p:grpSpPr>
        <p:sp>
          <p:nvSpPr>
            <p:cNvPr id="289" name="Google Shape;289;p14"/>
            <p:cNvSpPr/>
            <p:nvPr/>
          </p:nvSpPr>
          <p:spPr>
            <a:xfrm>
              <a:off x="7758579" y="1886464"/>
              <a:ext cx="2742439" cy="2742439"/>
            </a:xfrm>
            <a:custGeom>
              <a:rect b="b" l="l" r="r" t="t"/>
              <a:pathLst>
                <a:path extrusionOk="0" h="97310" w="9731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8774291" y="2251545"/>
              <a:ext cx="1974381" cy="1974720"/>
            </a:xfrm>
            <a:custGeom>
              <a:rect b="b" l="l" r="r" t="t"/>
              <a:pathLst>
                <a:path extrusionOk="0" h="70069" w="70057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8656176" y="1728414"/>
              <a:ext cx="2249527" cy="2249865"/>
            </a:xfrm>
            <a:custGeom>
              <a:rect b="b" l="l" r="r" t="t"/>
              <a:pathLst>
                <a:path extrusionOk="0" h="79832" w="7982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7928014" y="2654532"/>
              <a:ext cx="2170024" cy="2170024"/>
            </a:xfrm>
            <a:custGeom>
              <a:rect b="b" l="l" r="r" t="t"/>
              <a:pathLst>
                <a:path extrusionOk="0" h="76999" w="76999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7788425" y="2514971"/>
              <a:ext cx="205394" cy="205704"/>
            </a:xfrm>
            <a:custGeom>
              <a:rect b="b" l="l" r="r" t="t"/>
              <a:pathLst>
                <a:path extrusionOk="0" h="7299" w="7288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7253877" y="210223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8202516" y="127509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7396513" y="1524398"/>
              <a:ext cx="530536" cy="530874"/>
            </a:xfrm>
            <a:custGeom>
              <a:rect b="b" l="l" r="r" t="t"/>
              <a:pathLst>
                <a:path extrusionOk="0" h="18837" w="18825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8400473" y="1878094"/>
              <a:ext cx="333230" cy="333202"/>
            </a:xfrm>
            <a:custGeom>
              <a:rect b="b" l="l" r="r" t="t"/>
              <a:pathLst>
                <a:path extrusionOk="0" h="11823" w="11824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8057543" y="1534826"/>
              <a:ext cx="221148" cy="221148"/>
            </a:xfrm>
            <a:custGeom>
              <a:rect b="b" l="l" r="r" t="t"/>
              <a:pathLst>
                <a:path extrusionOk="0" h="7847" w="7847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14"/>
          <p:cNvSpPr txBox="1"/>
          <p:nvPr>
            <p:ph type="title"/>
          </p:nvPr>
        </p:nvSpPr>
        <p:spPr>
          <a:xfrm>
            <a:off x="2436925" y="692900"/>
            <a:ext cx="42423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0" name="Google Shape;300;p14"/>
          <p:cNvSpPr txBox="1"/>
          <p:nvPr>
            <p:ph hasCustomPrompt="1" idx="2" type="title"/>
          </p:nvPr>
        </p:nvSpPr>
        <p:spPr>
          <a:xfrm>
            <a:off x="2854900" y="3554285"/>
            <a:ext cx="3434400" cy="12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3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/>
          <p:nvPr>
            <p:ph idx="1" type="subTitle"/>
          </p:nvPr>
        </p:nvSpPr>
        <p:spPr>
          <a:xfrm>
            <a:off x="6072125" y="3570874"/>
            <a:ext cx="2377200" cy="10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3" name="Google Shape;303;p15"/>
          <p:cNvSpPr txBox="1"/>
          <p:nvPr>
            <p:ph idx="2" type="subTitle"/>
          </p:nvPr>
        </p:nvSpPr>
        <p:spPr>
          <a:xfrm>
            <a:off x="3383463" y="3570874"/>
            <a:ext cx="2377200" cy="10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3" type="subTitle"/>
          </p:nvPr>
        </p:nvSpPr>
        <p:spPr>
          <a:xfrm>
            <a:off x="694800" y="3570924"/>
            <a:ext cx="2377200" cy="10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4" type="subTitle"/>
          </p:nvPr>
        </p:nvSpPr>
        <p:spPr>
          <a:xfrm>
            <a:off x="942251" y="2332599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5" type="subTitle"/>
          </p:nvPr>
        </p:nvSpPr>
        <p:spPr>
          <a:xfrm>
            <a:off x="3622500" y="2332599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6" type="subTitle"/>
          </p:nvPr>
        </p:nvSpPr>
        <p:spPr>
          <a:xfrm>
            <a:off x="6317950" y="2332599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type="title"/>
          </p:nvPr>
        </p:nvSpPr>
        <p:spPr>
          <a:xfrm>
            <a:off x="599100" y="523881"/>
            <a:ext cx="79458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09" name="Google Shape;309;p15"/>
          <p:cNvGrpSpPr/>
          <p:nvPr/>
        </p:nvGrpSpPr>
        <p:grpSpPr>
          <a:xfrm>
            <a:off x="-1363232" y="-1987376"/>
            <a:ext cx="2461634" cy="2888224"/>
            <a:chOff x="-1363232" y="-1987376"/>
            <a:chExt cx="2461634" cy="2888224"/>
          </a:xfrm>
        </p:grpSpPr>
        <p:grpSp>
          <p:nvGrpSpPr>
            <p:cNvPr id="310" name="Google Shape;310;p15"/>
            <p:cNvGrpSpPr/>
            <p:nvPr/>
          </p:nvGrpSpPr>
          <p:grpSpPr>
            <a:xfrm>
              <a:off x="-1363232" y="-1987376"/>
              <a:ext cx="2461634" cy="2888224"/>
              <a:chOff x="4031305" y="-3343476"/>
              <a:chExt cx="2461634" cy="2888224"/>
            </a:xfrm>
          </p:grpSpPr>
          <p:sp>
            <p:nvSpPr>
              <p:cNvPr id="311" name="Google Shape;311;p15"/>
              <p:cNvSpPr/>
              <p:nvPr/>
            </p:nvSpPr>
            <p:spPr>
              <a:xfrm flipH="1" rot="10800000">
                <a:off x="4131013" y="-2837925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flipH="1" rot="10800000">
                <a:off x="4031305" y="-3343476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flipH="1" rot="10800000">
                <a:off x="6287233" y="-1104828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flipH="1" rot="10800000">
                <a:off x="6287235" y="-661294"/>
                <a:ext cx="205704" cy="206042"/>
              </a:xfrm>
              <a:custGeom>
                <a:rect b="b" l="l" r="r" t="t"/>
                <a:pathLst>
                  <a:path extrusionOk="0" h="7311" w="7299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5" name="Google Shape;315;p15"/>
            <p:cNvSpPr/>
            <p:nvPr/>
          </p:nvSpPr>
          <p:spPr>
            <a:xfrm flipH="1" rot="10800000">
              <a:off x="277195" y="694797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15"/>
          <p:cNvGrpSpPr/>
          <p:nvPr/>
        </p:nvGrpSpPr>
        <p:grpSpPr>
          <a:xfrm flipH="1">
            <a:off x="7716930" y="-1639701"/>
            <a:ext cx="3249384" cy="2581771"/>
            <a:chOff x="-1787107" y="-1639701"/>
            <a:chExt cx="3249384" cy="2581771"/>
          </a:xfrm>
        </p:grpSpPr>
        <p:grpSp>
          <p:nvGrpSpPr>
            <p:cNvPr id="317" name="Google Shape;317;p15"/>
            <p:cNvGrpSpPr/>
            <p:nvPr/>
          </p:nvGrpSpPr>
          <p:grpSpPr>
            <a:xfrm>
              <a:off x="-1787107" y="-1639701"/>
              <a:ext cx="3249384" cy="2581771"/>
              <a:chOff x="3607430" y="-2995801"/>
              <a:chExt cx="3249384" cy="2581771"/>
            </a:xfrm>
          </p:grpSpPr>
          <p:sp>
            <p:nvSpPr>
              <p:cNvPr id="318" name="Google Shape;318;p15"/>
              <p:cNvSpPr/>
              <p:nvPr/>
            </p:nvSpPr>
            <p:spPr>
              <a:xfrm flipH="1" rot="10800000">
                <a:off x="4312013" y="-2753525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flipH="1" rot="10800000">
                <a:off x="3607430" y="-2995801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 flipH="1" rot="10800000">
                <a:off x="6045333" y="-572416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 flipH="1" rot="10800000">
                <a:off x="6651110" y="-1079244"/>
                <a:ext cx="205704" cy="206042"/>
              </a:xfrm>
              <a:custGeom>
                <a:rect b="b" l="l" r="r" t="t"/>
                <a:pathLst>
                  <a:path extrusionOk="0" h="7311" w="7299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2" name="Google Shape;322;p15"/>
            <p:cNvSpPr/>
            <p:nvPr/>
          </p:nvSpPr>
          <p:spPr>
            <a:xfrm flipH="1" rot="10800000">
              <a:off x="277195" y="694797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/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5" name="Google Shape;325;p16"/>
          <p:cNvSpPr txBox="1"/>
          <p:nvPr>
            <p:ph idx="1" type="subTitle"/>
          </p:nvPr>
        </p:nvSpPr>
        <p:spPr>
          <a:xfrm>
            <a:off x="2540350" y="30921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26" name="Google Shape;326;p16"/>
          <p:cNvSpPr txBox="1"/>
          <p:nvPr>
            <p:ph idx="2" type="subTitle"/>
          </p:nvPr>
        </p:nvSpPr>
        <p:spPr>
          <a:xfrm>
            <a:off x="449475" y="30921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27" name="Google Shape;327;p16"/>
          <p:cNvSpPr txBox="1"/>
          <p:nvPr>
            <p:ph idx="3" type="subTitle"/>
          </p:nvPr>
        </p:nvSpPr>
        <p:spPr>
          <a:xfrm>
            <a:off x="4707425" y="30921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28" name="Google Shape;328;p16"/>
          <p:cNvSpPr txBox="1"/>
          <p:nvPr>
            <p:ph idx="4" type="subTitle"/>
          </p:nvPr>
        </p:nvSpPr>
        <p:spPr>
          <a:xfrm>
            <a:off x="6798300" y="30921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29" name="Google Shape;329;p16"/>
          <p:cNvSpPr txBox="1"/>
          <p:nvPr>
            <p:ph idx="5" type="subTitle"/>
          </p:nvPr>
        </p:nvSpPr>
        <p:spPr>
          <a:xfrm>
            <a:off x="449475" y="3441102"/>
            <a:ext cx="189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0" name="Google Shape;330;p16"/>
          <p:cNvSpPr txBox="1"/>
          <p:nvPr>
            <p:ph idx="6" type="subTitle"/>
          </p:nvPr>
        </p:nvSpPr>
        <p:spPr>
          <a:xfrm>
            <a:off x="2540350" y="3441102"/>
            <a:ext cx="189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1" name="Google Shape;331;p16"/>
          <p:cNvSpPr txBox="1"/>
          <p:nvPr>
            <p:ph idx="7" type="subTitle"/>
          </p:nvPr>
        </p:nvSpPr>
        <p:spPr>
          <a:xfrm>
            <a:off x="6798300" y="3441102"/>
            <a:ext cx="189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2" name="Google Shape;332;p16"/>
          <p:cNvSpPr txBox="1"/>
          <p:nvPr>
            <p:ph idx="8" type="subTitle"/>
          </p:nvPr>
        </p:nvSpPr>
        <p:spPr>
          <a:xfrm>
            <a:off x="4707425" y="3441102"/>
            <a:ext cx="189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333" name="Google Shape;333;p16"/>
          <p:cNvGrpSpPr/>
          <p:nvPr/>
        </p:nvGrpSpPr>
        <p:grpSpPr>
          <a:xfrm>
            <a:off x="7313341" y="-1778296"/>
            <a:ext cx="3500436" cy="3312684"/>
            <a:chOff x="7090666" y="-1261371"/>
            <a:chExt cx="3500436" cy="3312684"/>
          </a:xfrm>
        </p:grpSpPr>
        <p:sp>
          <p:nvSpPr>
            <p:cNvPr id="334" name="Google Shape;334;p16"/>
            <p:cNvSpPr/>
            <p:nvPr/>
          </p:nvSpPr>
          <p:spPr>
            <a:xfrm rot="10800000">
              <a:off x="7972770" y="-1261371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 rot="10800000">
              <a:off x="8202708" y="-1005372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 rot="10800000">
              <a:off x="8380157" y="-717992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 rot="10800000">
              <a:off x="8247584" y="1417426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 rot="10800000">
              <a:off x="8068143" y="1892899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 rot="10800000">
              <a:off x="7090666" y="8617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 rot="10800000">
              <a:off x="7603986" y="1274034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16"/>
          <p:cNvGrpSpPr/>
          <p:nvPr/>
        </p:nvGrpSpPr>
        <p:grpSpPr>
          <a:xfrm>
            <a:off x="-2072563" y="-1998722"/>
            <a:ext cx="4226616" cy="3533111"/>
            <a:chOff x="-2085486" y="-2056877"/>
            <a:chExt cx="4226616" cy="3533111"/>
          </a:xfrm>
        </p:grpSpPr>
        <p:sp>
          <p:nvSpPr>
            <p:cNvPr id="343" name="Google Shape;343;p16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 rot="5400000">
              <a:off x="-742475" y="-205687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 rot="5400000">
              <a:off x="1392788" y="7875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 rot="5400000">
              <a:off x="473616" y="1317834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 rot="5400000">
              <a:off x="681887" y="386418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AND_TWO_COLUMNS_2_1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"/>
          <p:cNvSpPr txBox="1"/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17"/>
          <p:cNvSpPr txBox="1"/>
          <p:nvPr>
            <p:ph idx="1" type="subTitle"/>
          </p:nvPr>
        </p:nvSpPr>
        <p:spPr>
          <a:xfrm>
            <a:off x="2540350" y="1968126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55" name="Google Shape;355;p17"/>
          <p:cNvSpPr txBox="1"/>
          <p:nvPr>
            <p:ph idx="2" type="subTitle"/>
          </p:nvPr>
        </p:nvSpPr>
        <p:spPr>
          <a:xfrm>
            <a:off x="449475" y="3111126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56" name="Google Shape;356;p17"/>
          <p:cNvSpPr txBox="1"/>
          <p:nvPr>
            <p:ph idx="3" type="subTitle"/>
          </p:nvPr>
        </p:nvSpPr>
        <p:spPr>
          <a:xfrm>
            <a:off x="4707425" y="3111126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57" name="Google Shape;357;p17"/>
          <p:cNvSpPr txBox="1"/>
          <p:nvPr>
            <p:ph idx="4" type="subTitle"/>
          </p:nvPr>
        </p:nvSpPr>
        <p:spPr>
          <a:xfrm>
            <a:off x="6798300" y="1968126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58" name="Google Shape;358;p17"/>
          <p:cNvSpPr txBox="1"/>
          <p:nvPr>
            <p:ph idx="5" type="subTitle"/>
          </p:nvPr>
        </p:nvSpPr>
        <p:spPr>
          <a:xfrm>
            <a:off x="449475" y="3411298"/>
            <a:ext cx="18990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9" name="Google Shape;359;p17"/>
          <p:cNvSpPr txBox="1"/>
          <p:nvPr>
            <p:ph idx="6" type="subTitle"/>
          </p:nvPr>
        </p:nvSpPr>
        <p:spPr>
          <a:xfrm>
            <a:off x="2540350" y="2268298"/>
            <a:ext cx="18990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0" name="Google Shape;360;p17"/>
          <p:cNvSpPr txBox="1"/>
          <p:nvPr>
            <p:ph idx="7" type="subTitle"/>
          </p:nvPr>
        </p:nvSpPr>
        <p:spPr>
          <a:xfrm>
            <a:off x="6798300" y="2268298"/>
            <a:ext cx="18990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1" name="Google Shape;361;p17"/>
          <p:cNvSpPr txBox="1"/>
          <p:nvPr>
            <p:ph idx="8" type="subTitle"/>
          </p:nvPr>
        </p:nvSpPr>
        <p:spPr>
          <a:xfrm>
            <a:off x="4707425" y="3411298"/>
            <a:ext cx="18990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362" name="Google Shape;362;p17"/>
          <p:cNvCxnSpPr/>
          <p:nvPr/>
        </p:nvCxnSpPr>
        <p:spPr>
          <a:xfrm>
            <a:off x="2446525" y="1818100"/>
            <a:ext cx="0" cy="2631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17"/>
          <p:cNvCxnSpPr/>
          <p:nvPr/>
        </p:nvCxnSpPr>
        <p:spPr>
          <a:xfrm>
            <a:off x="4572000" y="1818100"/>
            <a:ext cx="0" cy="2631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17"/>
          <p:cNvCxnSpPr/>
          <p:nvPr/>
        </p:nvCxnSpPr>
        <p:spPr>
          <a:xfrm>
            <a:off x="6697400" y="1818100"/>
            <a:ext cx="0" cy="2631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5" name="Google Shape;365;p17"/>
          <p:cNvGrpSpPr/>
          <p:nvPr/>
        </p:nvGrpSpPr>
        <p:grpSpPr>
          <a:xfrm>
            <a:off x="-1704057" y="-1522928"/>
            <a:ext cx="3981935" cy="2815716"/>
            <a:chOff x="-1627857" y="-1522928"/>
            <a:chExt cx="3981935" cy="2815716"/>
          </a:xfrm>
        </p:grpSpPr>
        <p:sp>
          <p:nvSpPr>
            <p:cNvPr id="366" name="Google Shape;366;p17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17"/>
          <p:cNvGrpSpPr/>
          <p:nvPr/>
        </p:nvGrpSpPr>
        <p:grpSpPr>
          <a:xfrm>
            <a:off x="7441104" y="-2588091"/>
            <a:ext cx="3013211" cy="3938525"/>
            <a:chOff x="6798991" y="221771"/>
            <a:chExt cx="3013211" cy="3938525"/>
          </a:xfrm>
        </p:grpSpPr>
        <p:sp>
          <p:nvSpPr>
            <p:cNvPr id="374" name="Google Shape;374;p17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 rot="10800000">
              <a:off x="7601257" y="1488583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 rot="10800000">
              <a:off x="8042359" y="3952563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 rot="10800000">
              <a:off x="6798991" y="34541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 rot="10800000">
              <a:off x="7079186" y="35356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17"/>
          <p:cNvSpPr/>
          <p:nvPr/>
        </p:nvSpPr>
        <p:spPr>
          <a:xfrm rot="10800000">
            <a:off x="6697401" y="-168798"/>
            <a:ext cx="344644" cy="344644"/>
          </a:xfrm>
          <a:custGeom>
            <a:rect b="b" l="l" r="r" t="t"/>
            <a:pathLst>
              <a:path extrusionOk="0" h="12229" w="12229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TITLE_ONLY_1_1">
    <p:bg>
      <p:bgPr>
        <a:solidFill>
          <a:schemeClr val="accen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"/>
          <p:cNvSpPr txBox="1"/>
          <p:nvPr>
            <p:ph type="title"/>
          </p:nvPr>
        </p:nvSpPr>
        <p:spPr>
          <a:xfrm>
            <a:off x="599100" y="531475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6" name="Google Shape;386;p18"/>
          <p:cNvSpPr txBox="1"/>
          <p:nvPr>
            <p:ph idx="2" type="title"/>
          </p:nvPr>
        </p:nvSpPr>
        <p:spPr>
          <a:xfrm>
            <a:off x="2033153" y="1877714"/>
            <a:ext cx="24231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87" name="Google Shape;387;p18"/>
          <p:cNvSpPr txBox="1"/>
          <p:nvPr>
            <p:ph idx="1" type="subTitle"/>
          </p:nvPr>
        </p:nvSpPr>
        <p:spPr>
          <a:xfrm>
            <a:off x="2033153" y="2281003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8" name="Google Shape;388;p18"/>
          <p:cNvSpPr txBox="1"/>
          <p:nvPr>
            <p:ph idx="3" type="title"/>
          </p:nvPr>
        </p:nvSpPr>
        <p:spPr>
          <a:xfrm>
            <a:off x="2033153" y="3398157"/>
            <a:ext cx="24231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89" name="Google Shape;389;p18"/>
          <p:cNvSpPr txBox="1"/>
          <p:nvPr>
            <p:ph idx="4" type="subTitle"/>
          </p:nvPr>
        </p:nvSpPr>
        <p:spPr>
          <a:xfrm>
            <a:off x="2033150" y="3793375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0" name="Google Shape;390;p18"/>
          <p:cNvSpPr txBox="1"/>
          <p:nvPr>
            <p:ph idx="5" type="title"/>
          </p:nvPr>
        </p:nvSpPr>
        <p:spPr>
          <a:xfrm>
            <a:off x="5740176" y="1877714"/>
            <a:ext cx="24231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91" name="Google Shape;391;p18"/>
          <p:cNvSpPr txBox="1"/>
          <p:nvPr>
            <p:ph idx="6" type="subTitle"/>
          </p:nvPr>
        </p:nvSpPr>
        <p:spPr>
          <a:xfrm>
            <a:off x="5740172" y="2281003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2" name="Google Shape;392;p18"/>
          <p:cNvSpPr txBox="1"/>
          <p:nvPr>
            <p:ph idx="7" type="title"/>
          </p:nvPr>
        </p:nvSpPr>
        <p:spPr>
          <a:xfrm>
            <a:off x="5740176" y="3398157"/>
            <a:ext cx="24231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93" name="Google Shape;393;p18"/>
          <p:cNvSpPr txBox="1"/>
          <p:nvPr>
            <p:ph idx="8" type="subTitle"/>
          </p:nvPr>
        </p:nvSpPr>
        <p:spPr>
          <a:xfrm>
            <a:off x="5740173" y="3793375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4" name="Google Shape;394;p18"/>
          <p:cNvSpPr/>
          <p:nvPr/>
        </p:nvSpPr>
        <p:spPr>
          <a:xfrm rot="10800000">
            <a:off x="8007119" y="-1233121"/>
            <a:ext cx="2210945" cy="2210945"/>
          </a:xfrm>
          <a:custGeom>
            <a:rect b="b" l="l" r="r" t="t"/>
            <a:pathLst>
              <a:path extrusionOk="0" h="78451" w="78451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8"/>
          <p:cNvSpPr/>
          <p:nvPr/>
        </p:nvSpPr>
        <p:spPr>
          <a:xfrm rot="10800000">
            <a:off x="7874547" y="902297"/>
            <a:ext cx="208043" cy="207733"/>
          </a:xfrm>
          <a:custGeom>
            <a:rect b="b" l="l" r="r" t="t"/>
            <a:pathLst>
              <a:path extrusionOk="0" h="7371" w="7382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8"/>
          <p:cNvSpPr/>
          <p:nvPr/>
        </p:nvSpPr>
        <p:spPr>
          <a:xfrm rot="10800000">
            <a:off x="7124319" y="120799"/>
            <a:ext cx="395582" cy="395552"/>
          </a:xfrm>
          <a:custGeom>
            <a:rect b="b" l="l" r="r" t="t"/>
            <a:pathLst>
              <a:path extrusionOk="0" h="11943" w="11943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18"/>
          <p:cNvGrpSpPr/>
          <p:nvPr/>
        </p:nvGrpSpPr>
        <p:grpSpPr>
          <a:xfrm>
            <a:off x="-2199508" y="-1987376"/>
            <a:ext cx="4042185" cy="3280027"/>
            <a:chOff x="3195029" y="-3343476"/>
            <a:chExt cx="4042185" cy="3280027"/>
          </a:xfrm>
        </p:grpSpPr>
        <p:sp>
          <p:nvSpPr>
            <p:cNvPr id="398" name="Google Shape;398;p18"/>
            <p:cNvSpPr/>
            <p:nvPr/>
          </p:nvSpPr>
          <p:spPr>
            <a:xfrm flipH="1" rot="10800000">
              <a:off x="3195029" y="-2979647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 flipH="1" rot="10800000">
              <a:off x="4131013" y="-2837925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 flipH="1" rot="10800000">
              <a:off x="4785702" y="-2959270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 flipH="1" rot="10800000">
              <a:off x="4031305" y="-3343476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 flipH="1" rot="10800000">
              <a:off x="6583233" y="-791578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 flipH="1" rot="10800000">
              <a:off x="6089336" y="-477238"/>
              <a:ext cx="414051" cy="413790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 flipH="1" rot="10800000">
              <a:off x="7031510" y="-1045794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8"/>
          <p:cNvSpPr/>
          <p:nvPr/>
        </p:nvSpPr>
        <p:spPr>
          <a:xfrm rot="10800000">
            <a:off x="7663153" y="-2103410"/>
            <a:ext cx="2753543" cy="2753515"/>
          </a:xfrm>
          <a:custGeom>
            <a:rect b="b" l="l" r="r" t="t"/>
            <a:pathLst>
              <a:path extrusionOk="0" h="97703" w="97704">
                <a:moveTo>
                  <a:pt x="84987" y="1"/>
                </a:moveTo>
                <a:lnTo>
                  <a:pt x="0" y="84987"/>
                </a:lnTo>
                <a:lnTo>
                  <a:pt x="12716" y="97703"/>
                </a:lnTo>
                <a:lnTo>
                  <a:pt x="97703" y="12716"/>
                </a:lnTo>
                <a:lnTo>
                  <a:pt x="84987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8"/>
          <p:cNvSpPr/>
          <p:nvPr/>
        </p:nvSpPr>
        <p:spPr>
          <a:xfrm rot="10800000">
            <a:off x="-348903" y="-978428"/>
            <a:ext cx="208043" cy="207733"/>
          </a:xfrm>
          <a:custGeom>
            <a:rect b="b" l="l" r="r" t="t"/>
            <a:pathLst>
              <a:path extrusionOk="0" h="7371" w="7382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8"/>
          <p:cNvSpPr/>
          <p:nvPr/>
        </p:nvSpPr>
        <p:spPr>
          <a:xfrm rot="10800000">
            <a:off x="8709291" y="1231772"/>
            <a:ext cx="158414" cy="158386"/>
          </a:xfrm>
          <a:custGeom>
            <a:rect b="b" l="l" r="r" t="t"/>
            <a:pathLst>
              <a:path extrusionOk="0" h="5620" w="5621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8"/>
          <p:cNvSpPr/>
          <p:nvPr/>
        </p:nvSpPr>
        <p:spPr>
          <a:xfrm rot="10800000">
            <a:off x="-477437" y="-1445171"/>
            <a:ext cx="336584" cy="336584"/>
          </a:xfrm>
          <a:custGeom>
            <a:rect b="b" l="l" r="r" t="t"/>
            <a:pathLst>
              <a:path extrusionOk="0" h="11943" w="11943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8"/>
          <p:cNvSpPr/>
          <p:nvPr/>
        </p:nvSpPr>
        <p:spPr>
          <a:xfrm rot="10800000">
            <a:off x="8673296" y="-1555301"/>
            <a:ext cx="2255925" cy="2255586"/>
          </a:xfrm>
          <a:custGeom>
            <a:rect b="b" l="l" r="r" t="t"/>
            <a:pathLst>
              <a:path extrusionOk="0" h="80035" w="80047">
                <a:moveTo>
                  <a:pt x="76141" y="1"/>
                </a:moveTo>
                <a:lnTo>
                  <a:pt x="1" y="76141"/>
                </a:lnTo>
                <a:lnTo>
                  <a:pt x="3894" y="80034"/>
                </a:lnTo>
                <a:lnTo>
                  <a:pt x="80046" y="3894"/>
                </a:lnTo>
                <a:lnTo>
                  <a:pt x="7614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8"/>
          <p:cNvSpPr/>
          <p:nvPr/>
        </p:nvSpPr>
        <p:spPr>
          <a:xfrm rot="10800000">
            <a:off x="-1043926" y="-1739619"/>
            <a:ext cx="205704" cy="206042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8"/>
          <p:cNvSpPr/>
          <p:nvPr/>
        </p:nvSpPr>
        <p:spPr>
          <a:xfrm rot="10800000">
            <a:off x="-1303871" y="-1320203"/>
            <a:ext cx="158414" cy="158386"/>
          </a:xfrm>
          <a:custGeom>
            <a:rect b="b" l="l" r="r" t="t"/>
            <a:pathLst>
              <a:path extrusionOk="0" h="5620" w="5621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8"/>
          <p:cNvSpPr/>
          <p:nvPr/>
        </p:nvSpPr>
        <p:spPr>
          <a:xfrm flipH="1" rot="10800000">
            <a:off x="519895" y="1390147"/>
            <a:ext cx="158414" cy="158386"/>
          </a:xfrm>
          <a:custGeom>
            <a:rect b="b" l="l" r="r" t="t"/>
            <a:pathLst>
              <a:path extrusionOk="0" h="5620" w="5621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2_1_1">
    <p:bg>
      <p:bgPr>
        <a:solidFill>
          <a:schemeClr val="accent1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9"/>
          <p:cNvSpPr txBox="1"/>
          <p:nvPr>
            <p:ph type="ctrTitle"/>
          </p:nvPr>
        </p:nvSpPr>
        <p:spPr>
          <a:xfrm>
            <a:off x="571476" y="536101"/>
            <a:ext cx="6163200" cy="6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5" name="Google Shape;415;p19"/>
          <p:cNvSpPr txBox="1"/>
          <p:nvPr>
            <p:ph idx="1" type="subTitle"/>
          </p:nvPr>
        </p:nvSpPr>
        <p:spPr>
          <a:xfrm>
            <a:off x="599100" y="2438775"/>
            <a:ext cx="2979300" cy="17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6" name="Google Shape;416;p19"/>
          <p:cNvSpPr txBox="1"/>
          <p:nvPr>
            <p:ph idx="2" type="subTitle"/>
          </p:nvPr>
        </p:nvSpPr>
        <p:spPr>
          <a:xfrm>
            <a:off x="3787600" y="2438775"/>
            <a:ext cx="2979300" cy="17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7" name="Google Shape;417;p19"/>
          <p:cNvSpPr txBox="1"/>
          <p:nvPr>
            <p:ph idx="3" type="ctrTitle"/>
          </p:nvPr>
        </p:nvSpPr>
        <p:spPr>
          <a:xfrm>
            <a:off x="599100" y="4124549"/>
            <a:ext cx="2979300" cy="453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18" name="Google Shape;418;p19"/>
          <p:cNvSpPr txBox="1"/>
          <p:nvPr>
            <p:ph idx="4" type="ctrTitle"/>
          </p:nvPr>
        </p:nvSpPr>
        <p:spPr>
          <a:xfrm>
            <a:off x="3787600" y="4124549"/>
            <a:ext cx="2979300" cy="453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19" name="Google Shape;419;p19"/>
          <p:cNvSpPr/>
          <p:nvPr/>
        </p:nvSpPr>
        <p:spPr>
          <a:xfrm>
            <a:off x="8274403" y="4448704"/>
            <a:ext cx="349586" cy="350179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" name="Google Shape;420;p19"/>
          <p:cNvGrpSpPr/>
          <p:nvPr/>
        </p:nvGrpSpPr>
        <p:grpSpPr>
          <a:xfrm>
            <a:off x="6552420" y="-1457516"/>
            <a:ext cx="3795235" cy="4859418"/>
            <a:chOff x="6552420" y="-1457516"/>
            <a:chExt cx="3795235" cy="4859418"/>
          </a:xfrm>
        </p:grpSpPr>
        <p:grpSp>
          <p:nvGrpSpPr>
            <p:cNvPr id="421" name="Google Shape;421;p19"/>
            <p:cNvGrpSpPr/>
            <p:nvPr/>
          </p:nvGrpSpPr>
          <p:grpSpPr>
            <a:xfrm>
              <a:off x="6552420" y="-1457516"/>
              <a:ext cx="3795235" cy="4397633"/>
              <a:chOff x="6456567" y="221771"/>
              <a:chExt cx="3795235" cy="4397633"/>
            </a:xfrm>
          </p:grpSpPr>
          <p:sp>
            <p:nvSpPr>
              <p:cNvPr id="422" name="Google Shape;422;p19"/>
              <p:cNvSpPr/>
              <p:nvPr/>
            </p:nvSpPr>
            <p:spPr>
              <a:xfrm rot="10800000">
                <a:off x="7282491" y="1289856"/>
                <a:ext cx="2753543" cy="2753515"/>
              </a:xfrm>
              <a:custGeom>
                <a:rect b="b" l="l" r="r" t="t"/>
                <a:pathLst>
                  <a:path extrusionOk="0" h="97703" w="97704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 rot="10800000">
                <a:off x="7633470" y="1021404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 rot="10800000">
                <a:off x="7180999" y="221771"/>
                <a:ext cx="2076064" cy="2075726"/>
              </a:xfrm>
              <a:custGeom>
                <a:rect b="b" l="l" r="r" t="t"/>
                <a:pathLst>
                  <a:path extrusionOk="0" h="73653" w="73665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 rot="10800000">
                <a:off x="7122433" y="880803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 rot="10800000">
                <a:off x="8040857" y="1679083"/>
                <a:ext cx="2210945" cy="2210945"/>
              </a:xfrm>
              <a:custGeom>
                <a:rect b="b" l="l" r="r" t="t"/>
                <a:pathLst>
                  <a:path extrusionOk="0" h="78451" w="78451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 rot="10800000">
                <a:off x="7908284" y="3814501"/>
                <a:ext cx="208043" cy="207733"/>
              </a:xfrm>
              <a:custGeom>
                <a:rect b="b" l="l" r="r" t="t"/>
                <a:pathLst>
                  <a:path extrusionOk="0" h="7371" w="7382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 rot="10800000">
                <a:off x="7282484" y="4274761"/>
                <a:ext cx="344644" cy="344644"/>
              </a:xfrm>
              <a:custGeom>
                <a:rect b="b" l="l" r="r" t="t"/>
                <a:pathLst>
                  <a:path extrusionOk="0" h="12229" w="12229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 rot="10800000">
                <a:off x="6646591" y="2996925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 rot="10800000">
                <a:off x="6456567" y="2066960"/>
                <a:ext cx="536567" cy="536228"/>
              </a:xfrm>
              <a:custGeom>
                <a:rect b="b" l="l" r="r" t="t"/>
                <a:pathLst>
                  <a:path extrusionOk="0" h="19027" w="19039">
                    <a:moveTo>
                      <a:pt x="9525" y="0"/>
                    </a:moveTo>
                    <a:lnTo>
                      <a:pt x="0" y="9513"/>
                    </a:lnTo>
                    <a:lnTo>
                      <a:pt x="9525" y="19027"/>
                    </a:lnTo>
                    <a:lnTo>
                      <a:pt x="19038" y="9513"/>
                    </a:lnTo>
                    <a:lnTo>
                      <a:pt x="95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 rot="10800000">
                <a:off x="7264673" y="3066895"/>
                <a:ext cx="336584" cy="336584"/>
              </a:xfrm>
              <a:custGeom>
                <a:rect b="b" l="l" r="r" t="t"/>
                <a:pathLst>
                  <a:path extrusionOk="0" h="11943" w="11943">
                    <a:moveTo>
                      <a:pt x="5965" y="1"/>
                    </a:moveTo>
                    <a:lnTo>
                      <a:pt x="0" y="5966"/>
                    </a:lnTo>
                    <a:lnTo>
                      <a:pt x="5965" y="11943"/>
                    </a:lnTo>
                    <a:lnTo>
                      <a:pt x="11942" y="5966"/>
                    </a:lnTo>
                    <a:lnTo>
                      <a:pt x="596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 rot="10800000">
                <a:off x="6926786" y="3535659"/>
                <a:ext cx="205704" cy="206042"/>
              </a:xfrm>
              <a:custGeom>
                <a:rect b="b" l="l" r="r" t="t"/>
                <a:pathLst>
                  <a:path extrusionOk="0" h="7311" w="7299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3" name="Google Shape;433;p19"/>
            <p:cNvSpPr/>
            <p:nvPr/>
          </p:nvSpPr>
          <p:spPr>
            <a:xfrm rot="10800000">
              <a:off x="8192195" y="2810263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 rot="10800000">
              <a:off x="8049640" y="31958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ONE_COLUMN_TEXT_1_1_2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/>
          <p:nvPr>
            <p:ph type="title"/>
          </p:nvPr>
        </p:nvSpPr>
        <p:spPr>
          <a:xfrm>
            <a:off x="2174575" y="420152"/>
            <a:ext cx="4794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7" name="Google Shape;437;p20"/>
          <p:cNvSpPr txBox="1"/>
          <p:nvPr>
            <p:ph idx="1" type="subTitle"/>
          </p:nvPr>
        </p:nvSpPr>
        <p:spPr>
          <a:xfrm>
            <a:off x="2213575" y="3462734"/>
            <a:ext cx="47172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438" name="Google Shape;438;p20"/>
          <p:cNvGrpSpPr/>
          <p:nvPr/>
        </p:nvGrpSpPr>
        <p:grpSpPr>
          <a:xfrm>
            <a:off x="7393741" y="-1060432"/>
            <a:ext cx="3605211" cy="4226616"/>
            <a:chOff x="7298566" y="-573980"/>
            <a:chExt cx="3605211" cy="4226616"/>
          </a:xfrm>
        </p:grpSpPr>
        <p:sp>
          <p:nvSpPr>
            <p:cNvPr id="439" name="Google Shape;439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0"/>
          <p:cNvGrpSpPr/>
          <p:nvPr/>
        </p:nvGrpSpPr>
        <p:grpSpPr>
          <a:xfrm flipH="1">
            <a:off x="-1863484" y="-1060432"/>
            <a:ext cx="3605211" cy="4226616"/>
            <a:chOff x="7298566" y="-573980"/>
            <a:chExt cx="3605211" cy="4226616"/>
          </a:xfrm>
        </p:grpSpPr>
        <p:sp>
          <p:nvSpPr>
            <p:cNvPr id="452" name="Google Shape;452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1558077" y="2114976"/>
            <a:ext cx="6027980" cy="6027980"/>
          </a:xfrm>
          <a:custGeom>
            <a:rect b="b" l="l" r="r" t="t"/>
            <a:pathLst>
              <a:path extrusionOk="0" h="12229" w="12229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-1115684" y="-228605"/>
            <a:ext cx="3605211" cy="3567585"/>
            <a:chOff x="-1115684" y="691895"/>
            <a:chExt cx="3605211" cy="3567585"/>
          </a:xfrm>
        </p:grpSpPr>
        <p:sp>
          <p:nvSpPr>
            <p:cNvPr id="41" name="Google Shape;41;p3"/>
            <p:cNvSpPr/>
            <p:nvPr/>
          </p:nvSpPr>
          <p:spPr>
            <a:xfrm>
              <a:off x="-899915" y="1096911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511020" y="2105577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242239" y="200389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-1115684" y="1250254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019791" y="111804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592890" y="2498503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95265" y="691895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331113" y="1527771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534862" y="1736804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03628" y="1398581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6725678" y="216894"/>
            <a:ext cx="3651827" cy="3549464"/>
            <a:chOff x="7253877" y="1275092"/>
            <a:chExt cx="3651827" cy="3549464"/>
          </a:xfrm>
        </p:grpSpPr>
        <p:sp>
          <p:nvSpPr>
            <p:cNvPr id="52" name="Google Shape;52;p3"/>
            <p:cNvSpPr/>
            <p:nvPr/>
          </p:nvSpPr>
          <p:spPr>
            <a:xfrm>
              <a:off x="7758579" y="1886464"/>
              <a:ext cx="2742439" cy="2742439"/>
            </a:xfrm>
            <a:custGeom>
              <a:rect b="b" l="l" r="r" t="t"/>
              <a:pathLst>
                <a:path extrusionOk="0" h="97310" w="9731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774291" y="2251545"/>
              <a:ext cx="1974381" cy="1974720"/>
            </a:xfrm>
            <a:custGeom>
              <a:rect b="b" l="l" r="r" t="t"/>
              <a:pathLst>
                <a:path extrusionOk="0" h="70069" w="70057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656176" y="1728414"/>
              <a:ext cx="2249527" cy="2249865"/>
            </a:xfrm>
            <a:custGeom>
              <a:rect b="b" l="l" r="r" t="t"/>
              <a:pathLst>
                <a:path extrusionOk="0" h="79832" w="7982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928014" y="2654532"/>
              <a:ext cx="2170024" cy="2170024"/>
            </a:xfrm>
            <a:custGeom>
              <a:rect b="b" l="l" r="r" t="t"/>
              <a:pathLst>
                <a:path extrusionOk="0" h="76999" w="76999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788425" y="2514971"/>
              <a:ext cx="205394" cy="205704"/>
            </a:xfrm>
            <a:custGeom>
              <a:rect b="b" l="l" r="r" t="t"/>
              <a:pathLst>
                <a:path extrusionOk="0" h="7299" w="7288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253877" y="210223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202516" y="127509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96513" y="1524398"/>
              <a:ext cx="530536" cy="530874"/>
            </a:xfrm>
            <a:custGeom>
              <a:rect b="b" l="l" r="r" t="t"/>
              <a:pathLst>
                <a:path extrusionOk="0" h="18837" w="18825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400473" y="1878094"/>
              <a:ext cx="333230" cy="333202"/>
            </a:xfrm>
            <a:custGeom>
              <a:rect b="b" l="l" r="r" t="t"/>
              <a:pathLst>
                <a:path extrusionOk="0" h="11823" w="11824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057543" y="1534826"/>
              <a:ext cx="221148" cy="221148"/>
            </a:xfrm>
            <a:custGeom>
              <a:rect b="b" l="l" r="r" t="t"/>
              <a:pathLst>
                <a:path extrusionOk="0" h="7847" w="7847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3"/>
          <p:cNvSpPr txBox="1"/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3" name="Google Shape;63;p3"/>
          <p:cNvSpPr txBox="1"/>
          <p:nvPr>
            <p:ph hasCustomPrompt="1" idx="2" type="title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ONE_COLUMN_TEXT_1_1_1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66" name="Google Shape;466;p21"/>
          <p:cNvGrpSpPr/>
          <p:nvPr/>
        </p:nvGrpSpPr>
        <p:grpSpPr>
          <a:xfrm flipH="1">
            <a:off x="7376172" y="-1239333"/>
            <a:ext cx="2601531" cy="2830797"/>
            <a:chOff x="-1413532" y="-1458408"/>
            <a:chExt cx="2601531" cy="2830797"/>
          </a:xfrm>
        </p:grpSpPr>
        <p:sp>
          <p:nvSpPr>
            <p:cNvPr id="467" name="Google Shape;467;p21"/>
            <p:cNvSpPr/>
            <p:nvPr/>
          </p:nvSpPr>
          <p:spPr>
            <a:xfrm rot="5400000">
              <a:off x="-1273114" y="-1458225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 rot="5400000">
              <a:off x="-1413701" y="-118945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 rot="5400000">
              <a:off x="980111" y="24093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 rot="5400000">
              <a:off x="2801" y="645502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 rot="5400000">
              <a:off x="464452" y="1213989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21"/>
          <p:cNvGrpSpPr/>
          <p:nvPr/>
        </p:nvGrpSpPr>
        <p:grpSpPr>
          <a:xfrm>
            <a:off x="356395" y="4200075"/>
            <a:ext cx="513193" cy="598807"/>
            <a:chOff x="356395" y="4200075"/>
            <a:chExt cx="513193" cy="598807"/>
          </a:xfrm>
        </p:grpSpPr>
        <p:sp>
          <p:nvSpPr>
            <p:cNvPr id="473" name="Google Shape;473;p21"/>
            <p:cNvSpPr/>
            <p:nvPr/>
          </p:nvSpPr>
          <p:spPr>
            <a:xfrm>
              <a:off x="520003" y="4448703"/>
              <a:ext cx="349586" cy="350179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 flipH="1" rot="-5400000">
              <a:off x="356381" y="4200089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21"/>
          <p:cNvSpPr/>
          <p:nvPr/>
        </p:nvSpPr>
        <p:spPr>
          <a:xfrm flipH="1" rot="-5400000">
            <a:off x="9039980" y="668057"/>
            <a:ext cx="208043" cy="207733"/>
          </a:xfrm>
          <a:custGeom>
            <a:rect b="b" l="l" r="r" t="t"/>
            <a:pathLst>
              <a:path extrusionOk="0" h="7371" w="7382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ONE_COLUMN_TEXT_1_1_1_1_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2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78" name="Google Shape;478;p22"/>
          <p:cNvGrpSpPr/>
          <p:nvPr/>
        </p:nvGrpSpPr>
        <p:grpSpPr>
          <a:xfrm>
            <a:off x="8362428" y="-1382208"/>
            <a:ext cx="2506090" cy="6273529"/>
            <a:chOff x="8190526" y="-1458408"/>
            <a:chExt cx="2506090" cy="6273529"/>
          </a:xfrm>
        </p:grpSpPr>
        <p:grpSp>
          <p:nvGrpSpPr>
            <p:cNvPr id="479" name="Google Shape;479;p22"/>
            <p:cNvGrpSpPr/>
            <p:nvPr/>
          </p:nvGrpSpPr>
          <p:grpSpPr>
            <a:xfrm flipH="1">
              <a:off x="8190526" y="-1458408"/>
              <a:ext cx="2506090" cy="6273529"/>
              <a:chOff x="-1765719" y="-1458408"/>
              <a:chExt cx="2506090" cy="6273529"/>
            </a:xfrm>
          </p:grpSpPr>
          <p:sp>
            <p:nvSpPr>
              <p:cNvPr id="480" name="Google Shape;480;p22"/>
              <p:cNvSpPr/>
              <p:nvPr/>
            </p:nvSpPr>
            <p:spPr>
              <a:xfrm rot="5400000">
                <a:off x="-1273114" y="-1458225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 rot="5400000">
                <a:off x="-1578763" y="-1267484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 rot="5400000">
                <a:off x="-29924" y="850252"/>
                <a:ext cx="344644" cy="344644"/>
              </a:xfrm>
              <a:custGeom>
                <a:rect b="b" l="l" r="r" t="t"/>
                <a:pathLst>
                  <a:path extrusionOk="0" h="12229" w="12229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 rot="5400000">
                <a:off x="63203" y="4369500"/>
                <a:ext cx="158386" cy="158414"/>
              </a:xfrm>
              <a:custGeom>
                <a:rect b="b" l="l" r="r" t="t"/>
                <a:pathLst>
                  <a:path extrusionOk="0" h="5621" w="562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 rot="5400000">
                <a:off x="464452" y="1360239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 rot="5400000">
                <a:off x="-1286976" y="1215963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 rot="5400000">
                <a:off x="-1515388" y="2192941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 rot="5400000">
                <a:off x="-1765888" y="129266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 rot="5400000">
                <a:off x="38374" y="4607232"/>
                <a:ext cx="208043" cy="207733"/>
              </a:xfrm>
              <a:custGeom>
                <a:rect b="b" l="l" r="r" t="t"/>
                <a:pathLst>
                  <a:path extrusionOk="0" h="7371" w="7382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 rot="5400000">
                <a:off x="38374" y="1335570"/>
                <a:ext cx="208043" cy="207733"/>
              </a:xfrm>
              <a:custGeom>
                <a:rect b="b" l="l" r="r" t="t"/>
                <a:pathLst>
                  <a:path extrusionOk="0" h="7371" w="7382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0" name="Google Shape;490;p22"/>
            <p:cNvSpPr/>
            <p:nvPr/>
          </p:nvSpPr>
          <p:spPr>
            <a:xfrm flipH="1" rot="-5400000">
              <a:off x="8440880" y="348303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SECTION_TITLE_AND_DESCRIPTION_1">
    <p:bg>
      <p:bgPr>
        <a:solidFill>
          <a:schemeClr val="accent1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3"/>
          <p:cNvSpPr txBox="1"/>
          <p:nvPr/>
        </p:nvSpPr>
        <p:spPr>
          <a:xfrm>
            <a:off x="4495800" y="3692150"/>
            <a:ext cx="40491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rPr>
              <a:t>CREDITS: This presentation template was created by Slidesgo, including icons by Flaticon, and infographics &amp; images by Freepik and illustrations by Stories</a:t>
            </a:r>
            <a:endParaRPr sz="1000">
              <a:solidFill>
                <a:schemeClr val="accen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93" name="Google Shape;493;p23"/>
          <p:cNvSpPr txBox="1"/>
          <p:nvPr>
            <p:ph type="title"/>
          </p:nvPr>
        </p:nvSpPr>
        <p:spPr>
          <a:xfrm>
            <a:off x="4441625" y="672246"/>
            <a:ext cx="40992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5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4" name="Google Shape;494;p23"/>
          <p:cNvSpPr txBox="1"/>
          <p:nvPr>
            <p:ph idx="1" type="subTitle"/>
          </p:nvPr>
        </p:nvSpPr>
        <p:spPr>
          <a:xfrm>
            <a:off x="4475750" y="4173650"/>
            <a:ext cx="40692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95" name="Google Shape;495;p23"/>
          <p:cNvSpPr txBox="1"/>
          <p:nvPr>
            <p:ph idx="2" type="subTitle"/>
          </p:nvPr>
        </p:nvSpPr>
        <p:spPr>
          <a:xfrm>
            <a:off x="4470875" y="1456150"/>
            <a:ext cx="4069200" cy="11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96" name="Google Shape;496;p23"/>
          <p:cNvGrpSpPr/>
          <p:nvPr/>
        </p:nvGrpSpPr>
        <p:grpSpPr>
          <a:xfrm>
            <a:off x="-1575469" y="-1479303"/>
            <a:ext cx="3981935" cy="2815716"/>
            <a:chOff x="-1627857" y="-1522928"/>
            <a:chExt cx="3981935" cy="2815716"/>
          </a:xfrm>
        </p:grpSpPr>
        <p:sp>
          <p:nvSpPr>
            <p:cNvPr id="497" name="Google Shape;497;p23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23"/>
          <p:cNvGrpSpPr/>
          <p:nvPr/>
        </p:nvGrpSpPr>
        <p:grpSpPr>
          <a:xfrm flipH="1" rot="10800000">
            <a:off x="-1575469" y="3807072"/>
            <a:ext cx="3981935" cy="2815716"/>
            <a:chOff x="-1627857" y="-1522928"/>
            <a:chExt cx="3981935" cy="2815716"/>
          </a:xfrm>
        </p:grpSpPr>
        <p:sp>
          <p:nvSpPr>
            <p:cNvPr id="505" name="Google Shape;505;p23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4"/>
          <p:cNvSpPr txBox="1"/>
          <p:nvPr>
            <p:ph idx="1" type="subTitle"/>
          </p:nvPr>
        </p:nvSpPr>
        <p:spPr>
          <a:xfrm>
            <a:off x="2198238" y="3971898"/>
            <a:ext cx="30750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4" name="Google Shape;514;p24"/>
          <p:cNvSpPr txBox="1"/>
          <p:nvPr>
            <p:ph idx="2" type="subTitle"/>
          </p:nvPr>
        </p:nvSpPr>
        <p:spPr>
          <a:xfrm>
            <a:off x="5306488" y="3971898"/>
            <a:ext cx="30750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5" name="Google Shape;515;p24"/>
          <p:cNvSpPr txBox="1"/>
          <p:nvPr>
            <p:ph hasCustomPrompt="1" type="title"/>
          </p:nvPr>
        </p:nvSpPr>
        <p:spPr>
          <a:xfrm>
            <a:off x="817411" y="1500721"/>
            <a:ext cx="29652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6" name="Google Shape;516;p24"/>
          <p:cNvSpPr txBox="1"/>
          <p:nvPr>
            <p:ph hasCustomPrompt="1" idx="3" type="title"/>
          </p:nvPr>
        </p:nvSpPr>
        <p:spPr>
          <a:xfrm>
            <a:off x="3922363" y="1498221"/>
            <a:ext cx="29652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7" name="Google Shape;517;p24"/>
          <p:cNvSpPr txBox="1"/>
          <p:nvPr>
            <p:ph hasCustomPrompt="1" idx="4" type="title"/>
          </p:nvPr>
        </p:nvSpPr>
        <p:spPr>
          <a:xfrm>
            <a:off x="2253112" y="3027846"/>
            <a:ext cx="29652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8" name="Google Shape;518;p24"/>
          <p:cNvSpPr txBox="1"/>
          <p:nvPr>
            <p:ph hasCustomPrompt="1" idx="5" type="title"/>
          </p:nvPr>
        </p:nvSpPr>
        <p:spPr>
          <a:xfrm>
            <a:off x="5361386" y="3027846"/>
            <a:ext cx="29652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4"/>
          <p:cNvSpPr txBox="1"/>
          <p:nvPr>
            <p:ph idx="6" type="subTitle"/>
          </p:nvPr>
        </p:nvSpPr>
        <p:spPr>
          <a:xfrm>
            <a:off x="762513" y="2185089"/>
            <a:ext cx="3075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20" name="Google Shape;520;p24"/>
          <p:cNvSpPr txBox="1"/>
          <p:nvPr>
            <p:ph idx="7" type="subTitle"/>
          </p:nvPr>
        </p:nvSpPr>
        <p:spPr>
          <a:xfrm>
            <a:off x="3881554" y="2185089"/>
            <a:ext cx="30609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21" name="Google Shape;521;p24"/>
          <p:cNvSpPr txBox="1"/>
          <p:nvPr>
            <p:ph idx="8" type="subTitle"/>
          </p:nvPr>
        </p:nvSpPr>
        <p:spPr>
          <a:xfrm>
            <a:off x="5306488" y="3710501"/>
            <a:ext cx="3075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22" name="Google Shape;522;p24"/>
          <p:cNvSpPr txBox="1"/>
          <p:nvPr>
            <p:ph idx="9" type="title"/>
          </p:nvPr>
        </p:nvSpPr>
        <p:spPr>
          <a:xfrm>
            <a:off x="599100" y="538673"/>
            <a:ext cx="79458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3" name="Google Shape;523;p24"/>
          <p:cNvSpPr txBox="1"/>
          <p:nvPr>
            <p:ph idx="13" type="subTitle"/>
          </p:nvPr>
        </p:nvSpPr>
        <p:spPr>
          <a:xfrm>
            <a:off x="762513" y="2444238"/>
            <a:ext cx="30750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4" name="Google Shape;524;p24"/>
          <p:cNvSpPr txBox="1"/>
          <p:nvPr>
            <p:ph idx="14" type="subTitle"/>
          </p:nvPr>
        </p:nvSpPr>
        <p:spPr>
          <a:xfrm>
            <a:off x="3874513" y="2442361"/>
            <a:ext cx="30609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5" name="Google Shape;525;p24"/>
          <p:cNvSpPr txBox="1"/>
          <p:nvPr>
            <p:ph idx="15" type="subTitle"/>
          </p:nvPr>
        </p:nvSpPr>
        <p:spPr>
          <a:xfrm>
            <a:off x="2198238" y="3710501"/>
            <a:ext cx="3075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grpSp>
        <p:nvGrpSpPr>
          <p:cNvPr id="526" name="Google Shape;526;p24"/>
          <p:cNvGrpSpPr/>
          <p:nvPr/>
        </p:nvGrpSpPr>
        <p:grpSpPr>
          <a:xfrm>
            <a:off x="7253877" y="869417"/>
            <a:ext cx="3651827" cy="3549464"/>
            <a:chOff x="7253877" y="1275092"/>
            <a:chExt cx="3651827" cy="3549464"/>
          </a:xfrm>
        </p:grpSpPr>
        <p:sp>
          <p:nvSpPr>
            <p:cNvPr id="527" name="Google Shape;527;p24"/>
            <p:cNvSpPr/>
            <p:nvPr/>
          </p:nvSpPr>
          <p:spPr>
            <a:xfrm>
              <a:off x="7758579" y="1886464"/>
              <a:ext cx="2742439" cy="2742439"/>
            </a:xfrm>
            <a:custGeom>
              <a:rect b="b" l="l" r="r" t="t"/>
              <a:pathLst>
                <a:path extrusionOk="0" h="97310" w="9731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8774291" y="2251545"/>
              <a:ext cx="1974381" cy="1974720"/>
            </a:xfrm>
            <a:custGeom>
              <a:rect b="b" l="l" r="r" t="t"/>
              <a:pathLst>
                <a:path extrusionOk="0" h="70069" w="70057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8656176" y="1728414"/>
              <a:ext cx="2249527" cy="2249865"/>
            </a:xfrm>
            <a:custGeom>
              <a:rect b="b" l="l" r="r" t="t"/>
              <a:pathLst>
                <a:path extrusionOk="0" h="79832" w="7982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7928014" y="2654532"/>
              <a:ext cx="2170024" cy="2170024"/>
            </a:xfrm>
            <a:custGeom>
              <a:rect b="b" l="l" r="r" t="t"/>
              <a:pathLst>
                <a:path extrusionOk="0" h="76999" w="76999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7788425" y="2514971"/>
              <a:ext cx="205394" cy="205704"/>
            </a:xfrm>
            <a:custGeom>
              <a:rect b="b" l="l" r="r" t="t"/>
              <a:pathLst>
                <a:path extrusionOk="0" h="7299" w="7288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7253877" y="210223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8202516" y="127509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7396513" y="1524398"/>
              <a:ext cx="530536" cy="530874"/>
            </a:xfrm>
            <a:custGeom>
              <a:rect b="b" l="l" r="r" t="t"/>
              <a:pathLst>
                <a:path extrusionOk="0" h="18837" w="18825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8400473" y="1878094"/>
              <a:ext cx="333230" cy="333202"/>
            </a:xfrm>
            <a:custGeom>
              <a:rect b="b" l="l" r="r" t="t"/>
              <a:pathLst>
                <a:path extrusionOk="0" h="11823" w="11824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8057543" y="1534826"/>
              <a:ext cx="221148" cy="221148"/>
            </a:xfrm>
            <a:custGeom>
              <a:rect b="b" l="l" r="r" t="t"/>
              <a:pathLst>
                <a:path extrusionOk="0" h="7847" w="7847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24"/>
          <p:cNvSpPr/>
          <p:nvPr/>
        </p:nvSpPr>
        <p:spPr>
          <a:xfrm>
            <a:off x="520003" y="4448703"/>
            <a:ext cx="349586" cy="350179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1_2_1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5"/>
          <p:cNvSpPr txBox="1"/>
          <p:nvPr>
            <p:ph idx="1" type="subTitle"/>
          </p:nvPr>
        </p:nvSpPr>
        <p:spPr>
          <a:xfrm>
            <a:off x="694800" y="3020204"/>
            <a:ext cx="2011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40" name="Google Shape;540;p25"/>
          <p:cNvSpPr txBox="1"/>
          <p:nvPr>
            <p:ph idx="2" type="subTitle"/>
          </p:nvPr>
        </p:nvSpPr>
        <p:spPr>
          <a:xfrm>
            <a:off x="3551800" y="3020204"/>
            <a:ext cx="2011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41" name="Google Shape;541;p25"/>
          <p:cNvSpPr txBox="1"/>
          <p:nvPr>
            <p:ph idx="3" type="subTitle"/>
          </p:nvPr>
        </p:nvSpPr>
        <p:spPr>
          <a:xfrm>
            <a:off x="6448400" y="3020204"/>
            <a:ext cx="2011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42" name="Google Shape;542;p25"/>
          <p:cNvSpPr txBox="1"/>
          <p:nvPr>
            <p:ph type="title"/>
          </p:nvPr>
        </p:nvSpPr>
        <p:spPr>
          <a:xfrm>
            <a:off x="2465450" y="545026"/>
            <a:ext cx="42132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3" name="Google Shape;543;p25"/>
          <p:cNvSpPr txBox="1"/>
          <p:nvPr>
            <p:ph idx="4" type="subTitle"/>
          </p:nvPr>
        </p:nvSpPr>
        <p:spPr>
          <a:xfrm>
            <a:off x="737700" y="3404975"/>
            <a:ext cx="19683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4" name="Google Shape;544;p25"/>
          <p:cNvSpPr txBox="1"/>
          <p:nvPr>
            <p:ph idx="5" type="subTitle"/>
          </p:nvPr>
        </p:nvSpPr>
        <p:spPr>
          <a:xfrm>
            <a:off x="3551800" y="3404975"/>
            <a:ext cx="20112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5" name="Google Shape;545;p25"/>
          <p:cNvSpPr txBox="1"/>
          <p:nvPr>
            <p:ph idx="6" type="subTitle"/>
          </p:nvPr>
        </p:nvSpPr>
        <p:spPr>
          <a:xfrm>
            <a:off x="6448400" y="3404975"/>
            <a:ext cx="19788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546" name="Google Shape;546;p25"/>
          <p:cNvGrpSpPr/>
          <p:nvPr/>
        </p:nvGrpSpPr>
        <p:grpSpPr>
          <a:xfrm rot="10800000">
            <a:off x="7618911" y="342622"/>
            <a:ext cx="3159610" cy="2987129"/>
            <a:chOff x="-994654" y="-2135427"/>
            <a:chExt cx="3159610" cy="2987129"/>
          </a:xfrm>
        </p:grpSpPr>
        <p:sp>
          <p:nvSpPr>
            <p:cNvPr id="547" name="Google Shape;547;p25"/>
            <p:cNvSpPr/>
            <p:nvPr/>
          </p:nvSpPr>
          <p:spPr>
            <a:xfrm rot="5400000">
              <a:off x="-994837" y="-153798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 rot="5400000">
              <a:off x="-540799" y="-153058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 rot="5400000">
              <a:off x="1959083" y="-230735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25"/>
          <p:cNvGrpSpPr/>
          <p:nvPr/>
        </p:nvGrpSpPr>
        <p:grpSpPr>
          <a:xfrm flipH="1" rot="10800000">
            <a:off x="-1927207" y="169294"/>
            <a:ext cx="3002431" cy="3253194"/>
            <a:chOff x="-1287455" y="-2135427"/>
            <a:chExt cx="3002431" cy="3253194"/>
          </a:xfrm>
        </p:grpSpPr>
        <p:sp>
          <p:nvSpPr>
            <p:cNvPr id="555" name="Google Shape;555;p25"/>
            <p:cNvSpPr/>
            <p:nvPr/>
          </p:nvSpPr>
          <p:spPr>
            <a:xfrm rot="5400000">
              <a:off x="-560731" y="-1608782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rot="5400000">
              <a:off x="-1287624" y="-113798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 rot="5400000">
              <a:off x="1507255" y="58925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rot="5400000">
              <a:off x="1228570" y="839240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 rot="5400000">
              <a:off x="-1133637" y="-139248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25"/>
          <p:cNvSpPr/>
          <p:nvPr/>
        </p:nvSpPr>
        <p:spPr>
          <a:xfrm flipH="1" rot="5400000">
            <a:off x="198003" y="762690"/>
            <a:ext cx="158386" cy="158414"/>
          </a:xfrm>
          <a:custGeom>
            <a:rect b="b" l="l" r="r" t="t"/>
            <a:pathLst>
              <a:path extrusionOk="0" h="5621" w="562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_2_1_2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6"/>
          <p:cNvSpPr txBox="1"/>
          <p:nvPr>
            <p:ph idx="1" type="body"/>
          </p:nvPr>
        </p:nvSpPr>
        <p:spPr>
          <a:xfrm>
            <a:off x="599100" y="2257913"/>
            <a:ext cx="3972900" cy="23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b="0"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5" name="Google Shape;565;p26"/>
          <p:cNvSpPr txBox="1"/>
          <p:nvPr>
            <p:ph idx="2" type="subTitle"/>
          </p:nvPr>
        </p:nvSpPr>
        <p:spPr>
          <a:xfrm>
            <a:off x="4572000" y="2358738"/>
            <a:ext cx="23274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6" name="Google Shape;566;p26"/>
          <p:cNvSpPr txBox="1"/>
          <p:nvPr>
            <p:ph idx="3" type="subTitle"/>
          </p:nvPr>
        </p:nvSpPr>
        <p:spPr>
          <a:xfrm>
            <a:off x="1080675" y="2358738"/>
            <a:ext cx="25089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7" name="Google Shape;567;p26"/>
          <p:cNvSpPr txBox="1"/>
          <p:nvPr>
            <p:ph idx="4" type="body"/>
          </p:nvPr>
        </p:nvSpPr>
        <p:spPr>
          <a:xfrm>
            <a:off x="4572000" y="2205551"/>
            <a:ext cx="3987600" cy="23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◆"/>
              <a:defRPr b="0" sz="14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8" name="Google Shape;568;p26"/>
          <p:cNvSpPr txBox="1"/>
          <p:nvPr>
            <p:ph type="title"/>
          </p:nvPr>
        </p:nvSpPr>
        <p:spPr>
          <a:xfrm>
            <a:off x="594900" y="533550"/>
            <a:ext cx="79647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69" name="Google Shape;569;p26"/>
          <p:cNvGrpSpPr/>
          <p:nvPr/>
        </p:nvGrpSpPr>
        <p:grpSpPr>
          <a:xfrm>
            <a:off x="7590497" y="-1753528"/>
            <a:ext cx="2634881" cy="3045191"/>
            <a:chOff x="7742897" y="-1753528"/>
            <a:chExt cx="2634881" cy="3045191"/>
          </a:xfrm>
        </p:grpSpPr>
        <p:sp>
          <p:nvSpPr>
            <p:cNvPr id="570" name="Google Shape;570;p26"/>
            <p:cNvSpPr/>
            <p:nvPr/>
          </p:nvSpPr>
          <p:spPr>
            <a:xfrm flipH="1" rot="-5400000">
              <a:off x="8122018" y="-109150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 flipH="1" rot="-5400000">
              <a:off x="8122023" y="-175335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 flipH="1" rot="-5400000">
              <a:off x="7742742" y="24093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 flipH="1" rot="-5400000">
              <a:off x="8583452" y="645502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 flipH="1" rot="-5400000">
              <a:off x="8709294" y="1133264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26"/>
          <p:cNvGrpSpPr/>
          <p:nvPr/>
        </p:nvGrpSpPr>
        <p:grpSpPr>
          <a:xfrm>
            <a:off x="-1424094" y="-1674583"/>
            <a:ext cx="2422301" cy="2966220"/>
            <a:chOff x="-1424094" y="-1674583"/>
            <a:chExt cx="2422301" cy="2966220"/>
          </a:xfrm>
        </p:grpSpPr>
        <p:sp>
          <p:nvSpPr>
            <p:cNvPr id="576" name="Google Shape;576;p26"/>
            <p:cNvSpPr/>
            <p:nvPr/>
          </p:nvSpPr>
          <p:spPr>
            <a:xfrm rot="5400000">
              <a:off x="-1283676" y="-167440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 rot="5400000">
              <a:off x="-1424263" y="-140563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 rot="5400000">
              <a:off x="393516" y="113323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 rot="5400000">
              <a:off x="661623" y="202548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 rot="5400000">
              <a:off x="151812" y="61998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2_1_1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"/>
          <p:cNvSpPr txBox="1"/>
          <p:nvPr>
            <p:ph idx="1" type="subTitle"/>
          </p:nvPr>
        </p:nvSpPr>
        <p:spPr>
          <a:xfrm>
            <a:off x="1113913" y="3553700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3" name="Google Shape;583;p27"/>
          <p:cNvSpPr txBox="1"/>
          <p:nvPr>
            <p:ph idx="2" type="subTitle"/>
          </p:nvPr>
        </p:nvSpPr>
        <p:spPr>
          <a:xfrm>
            <a:off x="3622325" y="3553700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4" name="Google Shape;584;p27"/>
          <p:cNvSpPr txBox="1"/>
          <p:nvPr>
            <p:ph idx="3" type="subTitle"/>
          </p:nvPr>
        </p:nvSpPr>
        <p:spPr>
          <a:xfrm>
            <a:off x="6130713" y="3553700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5" name="Google Shape;585;p27"/>
          <p:cNvSpPr txBox="1"/>
          <p:nvPr>
            <p:ph idx="4" type="subTitle"/>
          </p:nvPr>
        </p:nvSpPr>
        <p:spPr>
          <a:xfrm>
            <a:off x="1114000" y="21207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6" name="Google Shape;586;p27"/>
          <p:cNvSpPr txBox="1"/>
          <p:nvPr>
            <p:ph idx="5" type="subTitle"/>
          </p:nvPr>
        </p:nvSpPr>
        <p:spPr>
          <a:xfrm>
            <a:off x="3621250" y="21207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7" name="Google Shape;587;p27"/>
          <p:cNvSpPr txBox="1"/>
          <p:nvPr>
            <p:ph idx="6" type="subTitle"/>
          </p:nvPr>
        </p:nvSpPr>
        <p:spPr>
          <a:xfrm>
            <a:off x="6130713" y="21207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8" name="Google Shape;588;p27"/>
          <p:cNvSpPr txBox="1"/>
          <p:nvPr>
            <p:ph type="title"/>
          </p:nvPr>
        </p:nvSpPr>
        <p:spPr>
          <a:xfrm>
            <a:off x="582600" y="532124"/>
            <a:ext cx="7978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9" name="Google Shape;589;p27"/>
          <p:cNvSpPr txBox="1"/>
          <p:nvPr>
            <p:ph idx="7" type="subTitle"/>
          </p:nvPr>
        </p:nvSpPr>
        <p:spPr>
          <a:xfrm>
            <a:off x="1114000" y="24300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0" name="Google Shape;590;p27"/>
          <p:cNvSpPr txBox="1"/>
          <p:nvPr>
            <p:ph idx="8" type="subTitle"/>
          </p:nvPr>
        </p:nvSpPr>
        <p:spPr>
          <a:xfrm>
            <a:off x="3622325" y="24300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1" name="Google Shape;591;p27"/>
          <p:cNvSpPr txBox="1"/>
          <p:nvPr>
            <p:ph idx="9" type="subTitle"/>
          </p:nvPr>
        </p:nvSpPr>
        <p:spPr>
          <a:xfrm>
            <a:off x="6130713" y="24300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2" name="Google Shape;592;p27"/>
          <p:cNvSpPr txBox="1"/>
          <p:nvPr>
            <p:ph idx="13" type="subTitle"/>
          </p:nvPr>
        </p:nvSpPr>
        <p:spPr>
          <a:xfrm>
            <a:off x="1113913" y="3861624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3" name="Google Shape;593;p27"/>
          <p:cNvSpPr txBox="1"/>
          <p:nvPr>
            <p:ph idx="14" type="subTitle"/>
          </p:nvPr>
        </p:nvSpPr>
        <p:spPr>
          <a:xfrm>
            <a:off x="3622150" y="3861623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4" name="Google Shape;594;p27"/>
          <p:cNvSpPr txBox="1"/>
          <p:nvPr>
            <p:ph idx="15" type="subTitle"/>
          </p:nvPr>
        </p:nvSpPr>
        <p:spPr>
          <a:xfrm>
            <a:off x="6130713" y="3861623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595" name="Google Shape;595;p27"/>
          <p:cNvGrpSpPr/>
          <p:nvPr/>
        </p:nvGrpSpPr>
        <p:grpSpPr>
          <a:xfrm>
            <a:off x="7061557" y="-2496891"/>
            <a:ext cx="3857611" cy="4116615"/>
            <a:chOff x="6490045" y="-1457516"/>
            <a:chExt cx="3857611" cy="4116615"/>
          </a:xfrm>
        </p:grpSpPr>
        <p:grpSp>
          <p:nvGrpSpPr>
            <p:cNvPr id="596" name="Google Shape;596;p27"/>
            <p:cNvGrpSpPr/>
            <p:nvPr/>
          </p:nvGrpSpPr>
          <p:grpSpPr>
            <a:xfrm>
              <a:off x="6490045" y="-1457516"/>
              <a:ext cx="3857611" cy="4065532"/>
              <a:chOff x="6394191" y="221771"/>
              <a:chExt cx="3857611" cy="4065532"/>
            </a:xfrm>
          </p:grpSpPr>
          <p:sp>
            <p:nvSpPr>
              <p:cNvPr id="597" name="Google Shape;597;p27"/>
              <p:cNvSpPr/>
              <p:nvPr/>
            </p:nvSpPr>
            <p:spPr>
              <a:xfrm rot="10800000">
                <a:off x="7282491" y="1289856"/>
                <a:ext cx="2753543" cy="2753515"/>
              </a:xfrm>
              <a:custGeom>
                <a:rect b="b" l="l" r="r" t="t"/>
                <a:pathLst>
                  <a:path extrusionOk="0" h="97703" w="97704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7"/>
              <p:cNvSpPr/>
              <p:nvPr/>
            </p:nvSpPr>
            <p:spPr>
              <a:xfrm rot="10800000">
                <a:off x="7633470" y="1021404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7"/>
              <p:cNvSpPr/>
              <p:nvPr/>
            </p:nvSpPr>
            <p:spPr>
              <a:xfrm rot="10800000">
                <a:off x="7180999" y="221771"/>
                <a:ext cx="2076064" cy="2075726"/>
              </a:xfrm>
              <a:custGeom>
                <a:rect b="b" l="l" r="r" t="t"/>
                <a:pathLst>
                  <a:path extrusionOk="0" h="73653" w="73665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7"/>
              <p:cNvSpPr/>
              <p:nvPr/>
            </p:nvSpPr>
            <p:spPr>
              <a:xfrm rot="10800000">
                <a:off x="7122433" y="880803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7"/>
              <p:cNvSpPr/>
              <p:nvPr/>
            </p:nvSpPr>
            <p:spPr>
              <a:xfrm rot="10800000">
                <a:off x="8040857" y="2076358"/>
                <a:ext cx="2210945" cy="2210945"/>
              </a:xfrm>
              <a:custGeom>
                <a:rect b="b" l="l" r="r" t="t"/>
                <a:pathLst>
                  <a:path extrusionOk="0" h="78451" w="78451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7"/>
              <p:cNvSpPr/>
              <p:nvPr/>
            </p:nvSpPr>
            <p:spPr>
              <a:xfrm rot="10800000">
                <a:off x="6394191" y="2934875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3" name="Google Shape;603;p27"/>
            <p:cNvSpPr/>
            <p:nvPr/>
          </p:nvSpPr>
          <p:spPr>
            <a:xfrm rot="10800000">
              <a:off x="8003720" y="2500713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 rot="10800000">
              <a:off x="7012565" y="1399534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27"/>
          <p:cNvGrpSpPr/>
          <p:nvPr/>
        </p:nvGrpSpPr>
        <p:grpSpPr>
          <a:xfrm flipH="1">
            <a:off x="-1777668" y="-2393356"/>
            <a:ext cx="3358211" cy="4013080"/>
            <a:chOff x="6989444" y="-1353981"/>
            <a:chExt cx="3358211" cy="4013080"/>
          </a:xfrm>
        </p:grpSpPr>
        <p:grpSp>
          <p:nvGrpSpPr>
            <p:cNvPr id="606" name="Google Shape;606;p27"/>
            <p:cNvGrpSpPr/>
            <p:nvPr/>
          </p:nvGrpSpPr>
          <p:grpSpPr>
            <a:xfrm>
              <a:off x="6989444" y="-1353981"/>
              <a:ext cx="3358211" cy="3609358"/>
              <a:chOff x="6893591" y="325306"/>
              <a:chExt cx="3358211" cy="3609358"/>
            </a:xfrm>
          </p:grpSpPr>
          <p:sp>
            <p:nvSpPr>
              <p:cNvPr id="607" name="Google Shape;607;p27"/>
              <p:cNvSpPr/>
              <p:nvPr/>
            </p:nvSpPr>
            <p:spPr>
              <a:xfrm rot="10800000">
                <a:off x="6893591" y="325306"/>
                <a:ext cx="2753543" cy="2753515"/>
              </a:xfrm>
              <a:custGeom>
                <a:rect b="b" l="l" r="r" t="t"/>
                <a:pathLst>
                  <a:path extrusionOk="0" h="97703" w="97704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7"/>
              <p:cNvSpPr/>
              <p:nvPr/>
            </p:nvSpPr>
            <p:spPr>
              <a:xfrm rot="10800000">
                <a:off x="7633470" y="1021404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7"/>
              <p:cNvSpPr/>
              <p:nvPr/>
            </p:nvSpPr>
            <p:spPr>
              <a:xfrm rot="10800000">
                <a:off x="7626933" y="1679078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7"/>
              <p:cNvSpPr/>
              <p:nvPr/>
            </p:nvSpPr>
            <p:spPr>
              <a:xfrm rot="10800000">
                <a:off x="8040857" y="1679083"/>
                <a:ext cx="2210945" cy="2210945"/>
              </a:xfrm>
              <a:custGeom>
                <a:rect b="b" l="l" r="r" t="t"/>
                <a:pathLst>
                  <a:path extrusionOk="0" h="78451" w="78451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7"/>
              <p:cNvSpPr/>
              <p:nvPr/>
            </p:nvSpPr>
            <p:spPr>
              <a:xfrm rot="10800000">
                <a:off x="7337141" y="3430300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2" name="Google Shape;612;p27"/>
            <p:cNvSpPr/>
            <p:nvPr/>
          </p:nvSpPr>
          <p:spPr>
            <a:xfrm rot="10800000">
              <a:off x="8003720" y="2500713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 rot="10800000">
              <a:off x="7550715" y="1213784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rpo 1">
  <p:cSld name="TITLE_AND_BODY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9" name="Google Shape;619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20" name="Google Shape;620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599225" y="539924"/>
            <a:ext cx="78501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599215" y="1287460"/>
            <a:ext cx="77706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/>
              <a:defRPr sz="1200">
                <a:solidFill>
                  <a:srgbClr val="FFFFFF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>
                <a:solidFill>
                  <a:srgbClr val="FFFFFF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romanLcPeriod"/>
              <a:defRPr>
                <a:solidFill>
                  <a:srgbClr val="FFFFFF"/>
                </a:solidFill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rabicPeriod"/>
              <a:defRPr>
                <a:solidFill>
                  <a:srgbClr val="FFFFFF"/>
                </a:solidFill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>
                <a:solidFill>
                  <a:srgbClr val="FFFFFF"/>
                </a:solidFill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romanLcPeriod"/>
              <a:defRPr>
                <a:solidFill>
                  <a:srgbClr val="FFFFFF"/>
                </a:solidFill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rabicPeriod"/>
              <a:defRPr>
                <a:solidFill>
                  <a:srgbClr val="FFFFFF"/>
                </a:solidFill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>
                <a:solidFill>
                  <a:srgbClr val="FFFFFF"/>
                </a:solidFill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Muli"/>
              <a:buAutoNum type="romanLcPeriod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4"/>
          <p:cNvSpPr txBox="1"/>
          <p:nvPr>
            <p:ph idx="2" type="subTitle"/>
          </p:nvPr>
        </p:nvSpPr>
        <p:spPr>
          <a:xfrm>
            <a:off x="677325" y="4190075"/>
            <a:ext cx="45651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0"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69" name="Google Shape;69;p4"/>
          <p:cNvGrpSpPr/>
          <p:nvPr/>
        </p:nvGrpSpPr>
        <p:grpSpPr>
          <a:xfrm>
            <a:off x="7141441" y="-1921644"/>
            <a:ext cx="3614411" cy="3158531"/>
            <a:chOff x="7141441" y="-1921644"/>
            <a:chExt cx="3614411" cy="3158531"/>
          </a:xfrm>
        </p:grpSpPr>
        <p:sp>
          <p:nvSpPr>
            <p:cNvPr id="70" name="Google Shape;70;p4"/>
            <p:cNvSpPr/>
            <p:nvPr/>
          </p:nvSpPr>
          <p:spPr>
            <a:xfrm rot="10800000">
              <a:off x="7777341" y="-1921644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10800000">
              <a:off x="8345184" y="670776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10800000">
              <a:off x="7977318" y="1078474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rot="10800000">
              <a:off x="7141441" y="2426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 rot="10800000">
              <a:off x="7402167" y="670785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 rot="10800000">
              <a:off x="7421636" y="3241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rot="10800000">
              <a:off x="8544907" y="-1516142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/>
          <p:nvPr/>
        </p:nvSpPr>
        <p:spPr>
          <a:xfrm rot="5400000">
            <a:off x="-142725" y="-420475"/>
            <a:ext cx="7743900" cy="7743900"/>
          </a:xfrm>
          <a:prstGeom prst="rtTriangle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 txBox="1"/>
          <p:nvPr>
            <p:ph type="title"/>
          </p:nvPr>
        </p:nvSpPr>
        <p:spPr>
          <a:xfrm>
            <a:off x="712950" y="1574125"/>
            <a:ext cx="30954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2" type="title"/>
          </p:nvPr>
        </p:nvSpPr>
        <p:spPr>
          <a:xfrm>
            <a:off x="5339975" y="1574125"/>
            <a:ext cx="30867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1" type="subTitle"/>
          </p:nvPr>
        </p:nvSpPr>
        <p:spPr>
          <a:xfrm>
            <a:off x="5531225" y="2457275"/>
            <a:ext cx="27042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903475" y="2457275"/>
            <a:ext cx="27042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83" name="Google Shape;83;p5"/>
          <p:cNvGrpSpPr/>
          <p:nvPr/>
        </p:nvGrpSpPr>
        <p:grpSpPr>
          <a:xfrm>
            <a:off x="-1345888" y="-2051672"/>
            <a:ext cx="4226616" cy="3325016"/>
            <a:chOff x="-2085486" y="-2135427"/>
            <a:chExt cx="4226616" cy="3325016"/>
          </a:xfrm>
        </p:grpSpPr>
        <p:sp>
          <p:nvSpPr>
            <p:cNvPr id="84" name="Google Shape;84;p5"/>
            <p:cNvSpPr/>
            <p:nvPr/>
          </p:nvSpPr>
          <p:spPr>
            <a:xfrm rot="5400000">
              <a:off x="-1017416" y="-1919645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5400000">
              <a:off x="1228570" y="983715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5"/>
          <p:cNvGrpSpPr/>
          <p:nvPr/>
        </p:nvGrpSpPr>
        <p:grpSpPr>
          <a:xfrm rot="10800000">
            <a:off x="7401487" y="4575023"/>
            <a:ext cx="4226616" cy="3325016"/>
            <a:chOff x="-2085486" y="-2135427"/>
            <a:chExt cx="4226616" cy="3325016"/>
          </a:xfrm>
        </p:grpSpPr>
        <p:sp>
          <p:nvSpPr>
            <p:cNvPr id="95" name="Google Shape;95;p5"/>
            <p:cNvSpPr/>
            <p:nvPr/>
          </p:nvSpPr>
          <p:spPr>
            <a:xfrm rot="5400000">
              <a:off x="-1017416" y="-1919645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 rot="5400000">
              <a:off x="1228570" y="983715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7" name="Google Shape;107;p6"/>
          <p:cNvGrpSpPr/>
          <p:nvPr/>
        </p:nvGrpSpPr>
        <p:grpSpPr>
          <a:xfrm>
            <a:off x="7480731" y="-2804526"/>
            <a:ext cx="3601611" cy="4226616"/>
            <a:chOff x="6833491" y="-2175304"/>
            <a:chExt cx="3601611" cy="4226616"/>
          </a:xfrm>
        </p:grpSpPr>
        <p:sp>
          <p:nvSpPr>
            <p:cNvPr id="108" name="Google Shape;108;p6"/>
            <p:cNvSpPr/>
            <p:nvPr/>
          </p:nvSpPr>
          <p:spPr>
            <a:xfrm rot="10800000">
              <a:off x="7621791" y="-1107219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10800000">
              <a:off x="7972770" y="-1375671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rot="10800000">
              <a:off x="7901299" y="-2175304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0800000">
              <a:off x="7461733" y="-1516272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10800000">
              <a:off x="8224157" y="-564642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10800000">
              <a:off x="8172109" y="172415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10800000">
              <a:off x="7537884" y="-99939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10800000">
              <a:off x="7821768" y="1892899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0800000">
              <a:off x="6833491" y="828450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 rot="10800000">
              <a:off x="7266086" y="1138584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6"/>
          <p:cNvGrpSpPr/>
          <p:nvPr/>
        </p:nvGrpSpPr>
        <p:grpSpPr>
          <a:xfrm>
            <a:off x="-2424077" y="-2382072"/>
            <a:ext cx="4226616" cy="3770059"/>
            <a:chOff x="-2424077" y="-2382072"/>
            <a:chExt cx="4226616" cy="3770059"/>
          </a:xfrm>
        </p:grpSpPr>
        <p:grpSp>
          <p:nvGrpSpPr>
            <p:cNvPr id="120" name="Google Shape;120;p6"/>
            <p:cNvGrpSpPr/>
            <p:nvPr/>
          </p:nvGrpSpPr>
          <p:grpSpPr>
            <a:xfrm>
              <a:off x="-2424077" y="-2382072"/>
              <a:ext cx="4226616" cy="3325016"/>
              <a:chOff x="-2085486" y="-2135427"/>
              <a:chExt cx="4226616" cy="3325016"/>
            </a:xfrm>
          </p:grpSpPr>
          <p:sp>
            <p:nvSpPr>
              <p:cNvPr id="121" name="Google Shape;121;p6"/>
              <p:cNvSpPr/>
              <p:nvPr/>
            </p:nvSpPr>
            <p:spPr>
              <a:xfrm rot="5400000">
                <a:off x="-1017416" y="-1919645"/>
                <a:ext cx="2753543" cy="2753515"/>
              </a:xfrm>
              <a:custGeom>
                <a:rect b="b" l="l" r="r" t="t"/>
                <a:pathLst>
                  <a:path extrusionOk="0" h="97703" w="97704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 rot="5400000">
                <a:off x="-1286037" y="-1530580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 rot="5400000">
                <a:off x="-2085656" y="-1521519"/>
                <a:ext cx="2076064" cy="2075726"/>
              </a:xfrm>
              <a:custGeom>
                <a:rect b="b" l="l" r="r" t="t"/>
                <a:pathLst>
                  <a:path extrusionOk="0" h="73653" w="73665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 rot="5400000">
                <a:off x="-1426624" y="-1261814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 rot="5400000">
                <a:off x="-628175" y="-2135427"/>
                <a:ext cx="2210945" cy="2210945"/>
              </a:xfrm>
              <a:custGeom>
                <a:rect b="b" l="l" r="r" t="t"/>
                <a:pathLst>
                  <a:path extrusionOk="0" h="78451" w="78451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 rot="5400000">
                <a:off x="1507088" y="202"/>
                <a:ext cx="208043" cy="207733"/>
              </a:xfrm>
              <a:custGeom>
                <a:rect b="b" l="l" r="r" t="t"/>
                <a:pathLst>
                  <a:path extrusionOk="0" h="7371" w="7382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 rot="5400000">
                <a:off x="-10122" y="573147"/>
                <a:ext cx="344644" cy="344644"/>
              </a:xfrm>
              <a:custGeom>
                <a:rect b="b" l="l" r="r" t="t"/>
                <a:pathLst>
                  <a:path extrusionOk="0" h="12229" w="12229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5400000">
                <a:off x="1982730" y="475507"/>
                <a:ext cx="158386" cy="158414"/>
              </a:xfrm>
              <a:custGeom>
                <a:rect b="b" l="l" r="r" t="t"/>
                <a:pathLst>
                  <a:path extrusionOk="0" h="5621" w="562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 rot="5400000">
                <a:off x="759637" y="515118"/>
                <a:ext cx="336584" cy="336584"/>
              </a:xfrm>
              <a:custGeom>
                <a:rect b="b" l="l" r="r" t="t"/>
                <a:pathLst>
                  <a:path extrusionOk="0" h="11943" w="11943">
                    <a:moveTo>
                      <a:pt x="5965" y="1"/>
                    </a:moveTo>
                    <a:lnTo>
                      <a:pt x="0" y="5966"/>
                    </a:lnTo>
                    <a:lnTo>
                      <a:pt x="5965" y="11943"/>
                    </a:lnTo>
                    <a:lnTo>
                      <a:pt x="11942" y="5966"/>
                    </a:lnTo>
                    <a:lnTo>
                      <a:pt x="596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 rot="5400000">
                <a:off x="1228570" y="983715"/>
                <a:ext cx="205704" cy="206042"/>
              </a:xfrm>
              <a:custGeom>
                <a:rect b="b" l="l" r="r" t="t"/>
                <a:pathLst>
                  <a:path extrusionOk="0" h="7311" w="7299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" name="Google Shape;131;p6"/>
            <p:cNvSpPr/>
            <p:nvPr/>
          </p:nvSpPr>
          <p:spPr>
            <a:xfrm rot="5400000">
              <a:off x="262640" y="122958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594475" y="1114875"/>
            <a:ext cx="3198600" cy="12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594475" y="2377425"/>
            <a:ext cx="3120900" cy="1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 sz="2000"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135" name="Google Shape;135;p7"/>
          <p:cNvGrpSpPr/>
          <p:nvPr/>
        </p:nvGrpSpPr>
        <p:grpSpPr>
          <a:xfrm flipH="1">
            <a:off x="7543008" y="3775362"/>
            <a:ext cx="2935952" cy="2691573"/>
            <a:chOff x="-1325225" y="3680270"/>
            <a:chExt cx="2935952" cy="2691573"/>
          </a:xfrm>
        </p:grpSpPr>
        <p:sp>
          <p:nvSpPr>
            <p:cNvPr id="136" name="Google Shape;136;p7"/>
            <p:cNvSpPr/>
            <p:nvPr/>
          </p:nvSpPr>
          <p:spPr>
            <a:xfrm>
              <a:off x="727441" y="470359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616465" y="3680270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1452313" y="4516146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813435" y="3710144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6937" y="3809966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124828" y="4386956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1325225" y="4054395"/>
              <a:ext cx="2317870" cy="2317449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7"/>
          <p:cNvSpPr/>
          <p:nvPr/>
        </p:nvSpPr>
        <p:spPr>
          <a:xfrm rot="8100265">
            <a:off x="7446464" y="-1133251"/>
            <a:ext cx="2752837" cy="266565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 rot="10800000">
            <a:off x="4641200" y="614500"/>
            <a:ext cx="3763200" cy="37629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8099331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/>
          <p:nvPr/>
        </p:nvSpPr>
        <p:spPr>
          <a:xfrm rot="-2700000">
            <a:off x="-2570011" y="-951068"/>
            <a:ext cx="8706323" cy="4461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"/>
          <p:cNvSpPr txBox="1"/>
          <p:nvPr>
            <p:ph type="title"/>
          </p:nvPr>
        </p:nvSpPr>
        <p:spPr>
          <a:xfrm>
            <a:off x="599100" y="532649"/>
            <a:ext cx="3244800" cy="20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8" name="Google Shape;148;p8"/>
          <p:cNvSpPr/>
          <p:nvPr/>
        </p:nvSpPr>
        <p:spPr>
          <a:xfrm>
            <a:off x="3749720" y="2486425"/>
            <a:ext cx="572650" cy="572752"/>
          </a:xfrm>
          <a:custGeom>
            <a:rect b="b" l="l" r="r" t="t"/>
            <a:pathLst>
              <a:path extrusionOk="0" h="5621" w="562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"/>
          <p:cNvSpPr/>
          <p:nvPr/>
        </p:nvSpPr>
        <p:spPr>
          <a:xfrm>
            <a:off x="2600694" y="3385599"/>
            <a:ext cx="1110032" cy="1111857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-3814676" y="3115951"/>
            <a:ext cx="5865585" cy="5865585"/>
          </a:xfrm>
          <a:custGeom>
            <a:rect b="b" l="l" r="r" t="t"/>
            <a:pathLst>
              <a:path extrusionOk="0" h="78451" w="78451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/>
          <p:nvPr/>
        </p:nvSpPr>
        <p:spPr>
          <a:xfrm>
            <a:off x="8244691" y="4241275"/>
            <a:ext cx="1822603" cy="1821455"/>
          </a:xfrm>
          <a:custGeom>
            <a:rect b="b" l="l" r="r" t="t"/>
            <a:pathLst>
              <a:path extrusionOk="0" h="19027" w="19039">
                <a:moveTo>
                  <a:pt x="9525" y="0"/>
                </a:moveTo>
                <a:lnTo>
                  <a:pt x="0" y="9513"/>
                </a:lnTo>
                <a:lnTo>
                  <a:pt x="9525" y="19027"/>
                </a:lnTo>
                <a:lnTo>
                  <a:pt x="19038" y="9513"/>
                </a:lnTo>
                <a:lnTo>
                  <a:pt x="95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"/>
          <p:cNvSpPr/>
          <p:nvPr/>
        </p:nvSpPr>
        <p:spPr>
          <a:xfrm rot="2700000">
            <a:off x="-1340018" y="2527833"/>
            <a:ext cx="838346" cy="384171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3169950" y="1365700"/>
            <a:ext cx="3408300" cy="69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9"/>
          <p:cNvSpPr txBox="1"/>
          <p:nvPr>
            <p:ph idx="1" type="subTitle"/>
          </p:nvPr>
        </p:nvSpPr>
        <p:spPr>
          <a:xfrm>
            <a:off x="3266825" y="2064188"/>
            <a:ext cx="3214500" cy="17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56" name="Google Shape;156;p9"/>
          <p:cNvGrpSpPr/>
          <p:nvPr/>
        </p:nvGrpSpPr>
        <p:grpSpPr>
          <a:xfrm>
            <a:off x="7237704" y="-1202480"/>
            <a:ext cx="3605211" cy="4226616"/>
            <a:chOff x="7137691" y="-1354880"/>
            <a:chExt cx="3605211" cy="4226616"/>
          </a:xfrm>
        </p:grpSpPr>
        <p:sp>
          <p:nvSpPr>
            <p:cNvPr id="157" name="Google Shape;157;p9"/>
            <p:cNvSpPr/>
            <p:nvPr/>
          </p:nvSpPr>
          <p:spPr>
            <a:xfrm rot="10800000">
              <a:off x="7773591" y="-286795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 rot="10800000">
              <a:off x="8124570" y="-555248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 rot="10800000">
              <a:off x="8053099" y="-1354880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rot="10800000">
              <a:off x="7613533" y="-69584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10800000">
              <a:off x="8531957" y="102431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 rot="10800000">
              <a:off x="8399384" y="2237849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rot="10800000">
              <a:off x="7689684" y="720484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 rot="10800000">
              <a:off x="7973568" y="2713322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rot="10800000">
              <a:off x="7137691" y="1877474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rot="10800000">
              <a:off x="7398417" y="2305634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rot="10800000">
              <a:off x="7755773" y="149024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 rot="10800000">
              <a:off x="7417886" y="1959008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9"/>
          <p:cNvSpPr/>
          <p:nvPr/>
        </p:nvSpPr>
        <p:spPr>
          <a:xfrm rot="5400000">
            <a:off x="8442045" y="4345678"/>
            <a:ext cx="205704" cy="206042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/>
        </p:txBody>
      </p:sp>
      <p:grpSp>
        <p:nvGrpSpPr>
          <p:cNvPr id="172" name="Google Shape;172;p10"/>
          <p:cNvGrpSpPr/>
          <p:nvPr/>
        </p:nvGrpSpPr>
        <p:grpSpPr>
          <a:xfrm>
            <a:off x="-1568946" y="3387470"/>
            <a:ext cx="3605211" cy="4226616"/>
            <a:chOff x="-1115684" y="691895"/>
            <a:chExt cx="3605211" cy="4226616"/>
          </a:xfrm>
        </p:grpSpPr>
        <p:sp>
          <p:nvSpPr>
            <p:cNvPr id="173" name="Google Shape;173;p10"/>
            <p:cNvSpPr/>
            <p:nvPr/>
          </p:nvSpPr>
          <p:spPr>
            <a:xfrm>
              <a:off x="-899915" y="1096911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-511020" y="2105577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-501945" y="2842785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-242239" y="200389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-1115684" y="1250254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019791" y="111804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592890" y="2498503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495265" y="691895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31113" y="1527771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692235" y="721769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534862" y="1736804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003628" y="1398581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10"/>
          <p:cNvGrpSpPr/>
          <p:nvPr/>
        </p:nvGrpSpPr>
        <p:grpSpPr>
          <a:xfrm>
            <a:off x="7107729" y="-2469041"/>
            <a:ext cx="3605211" cy="4226616"/>
            <a:chOff x="6646591" y="221771"/>
            <a:chExt cx="3605211" cy="4226616"/>
          </a:xfrm>
        </p:grpSpPr>
        <p:sp>
          <p:nvSpPr>
            <p:cNvPr id="186" name="Google Shape;186;p10"/>
            <p:cNvSpPr/>
            <p:nvPr/>
          </p:nvSpPr>
          <p:spPr>
            <a:xfrm flipH="1" rot="-5400000">
              <a:off x="8273618" y="344514"/>
              <a:ext cx="351173" cy="351750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 rot="10800000">
              <a:off x="7282491" y="1289856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 rot="10800000">
              <a:off x="8040857" y="1679083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 rot="10800000">
              <a:off x="7908284" y="381450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 rot="10800000">
              <a:off x="7482468" y="4289974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 rot="10800000">
              <a:off x="6646591" y="34541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 rot="10800000">
              <a:off x="6907317" y="3882285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 rot="10800000">
              <a:off x="6926786" y="35356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■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7.jpg"/><Relationship Id="rId6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Relationship Id="rId4" Type="http://schemas.openxmlformats.org/officeDocument/2006/relationships/image" Target="../media/image15.jpg"/><Relationship Id="rId5" Type="http://schemas.openxmlformats.org/officeDocument/2006/relationships/image" Target="../media/image19.jpg"/><Relationship Id="rId6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jpg"/><Relationship Id="rId4" Type="http://schemas.openxmlformats.org/officeDocument/2006/relationships/image" Target="../media/image34.jpg"/><Relationship Id="rId5" Type="http://schemas.openxmlformats.org/officeDocument/2006/relationships/image" Target="../media/image23.jpg"/><Relationship Id="rId6" Type="http://schemas.openxmlformats.org/officeDocument/2006/relationships/image" Target="../media/image2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jpg"/><Relationship Id="rId4" Type="http://schemas.openxmlformats.org/officeDocument/2006/relationships/image" Target="../media/image26.jpg"/><Relationship Id="rId5" Type="http://schemas.openxmlformats.org/officeDocument/2006/relationships/image" Target="../media/image27.jpg"/><Relationship Id="rId6" Type="http://schemas.openxmlformats.org/officeDocument/2006/relationships/image" Target="../media/image2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jpg"/><Relationship Id="rId4" Type="http://schemas.openxmlformats.org/officeDocument/2006/relationships/image" Target="../media/image31.jpg"/><Relationship Id="rId5" Type="http://schemas.openxmlformats.org/officeDocument/2006/relationships/image" Target="../media/image32.jpg"/><Relationship Id="rId6" Type="http://schemas.openxmlformats.org/officeDocument/2006/relationships/image" Target="../media/image3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jpg"/><Relationship Id="rId4" Type="http://schemas.openxmlformats.org/officeDocument/2006/relationships/image" Target="../media/image35.jpg"/><Relationship Id="rId5" Type="http://schemas.openxmlformats.org/officeDocument/2006/relationships/image" Target="../media/image44.jpg"/><Relationship Id="rId6" Type="http://schemas.openxmlformats.org/officeDocument/2006/relationships/image" Target="../media/image4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jpg"/><Relationship Id="rId4" Type="http://schemas.openxmlformats.org/officeDocument/2006/relationships/image" Target="../media/image38.jpg"/><Relationship Id="rId5" Type="http://schemas.openxmlformats.org/officeDocument/2006/relationships/image" Target="../media/image41.jpg"/><Relationship Id="rId6" Type="http://schemas.openxmlformats.org/officeDocument/2006/relationships/image" Target="../media/image4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jpg"/><Relationship Id="rId4" Type="http://schemas.openxmlformats.org/officeDocument/2006/relationships/image" Target="../media/image39.jpg"/><Relationship Id="rId5" Type="http://schemas.openxmlformats.org/officeDocument/2006/relationships/image" Target="../media/image43.jpg"/><Relationship Id="rId6" Type="http://schemas.openxmlformats.org/officeDocument/2006/relationships/image" Target="../media/image4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0"/>
          <p:cNvSpPr txBox="1"/>
          <p:nvPr>
            <p:ph type="ctrTitle"/>
          </p:nvPr>
        </p:nvSpPr>
        <p:spPr>
          <a:xfrm>
            <a:off x="2507800" y="1366863"/>
            <a:ext cx="4128300" cy="18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 di MAADB</a:t>
            </a:r>
            <a:endParaRPr/>
          </a:p>
        </p:txBody>
      </p:sp>
      <p:sp>
        <p:nvSpPr>
          <p:cNvPr id="626" name="Google Shape;626;p30"/>
          <p:cNvSpPr txBox="1"/>
          <p:nvPr>
            <p:ph idx="1" type="subTitle"/>
          </p:nvPr>
        </p:nvSpPr>
        <p:spPr>
          <a:xfrm>
            <a:off x="3489300" y="3110330"/>
            <a:ext cx="21654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Marco Scalerandi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Matricola: 855193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9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Struttura MongoDB</a:t>
            </a:r>
            <a:endParaRPr/>
          </a:p>
        </p:txBody>
      </p:sp>
      <p:sp>
        <p:nvSpPr>
          <p:cNvPr id="689" name="Google Shape;689;p39"/>
          <p:cNvSpPr txBox="1"/>
          <p:nvPr/>
        </p:nvSpPr>
        <p:spPr>
          <a:xfrm>
            <a:off x="1025550" y="1098100"/>
            <a:ext cx="775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 creato i database “messaggio_twitter”, “risorsa_lessicale”, “token_twitter”, “tokens_aggregati”. Ogni db contiene 8 collezioni, una per ogni emozione.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0" name="Google Shape;6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588" y="1902975"/>
            <a:ext cx="2964575" cy="13375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1" name="Google Shape;69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213" y="1806600"/>
            <a:ext cx="2423401" cy="1530299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2" name="Google Shape;69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750" y="3409750"/>
            <a:ext cx="3622261" cy="13375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3" name="Google Shape;69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6477" y="3473775"/>
            <a:ext cx="2028875" cy="12735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0"/>
          <p:cNvSpPr txBox="1"/>
          <p:nvPr>
            <p:ph type="title"/>
          </p:nvPr>
        </p:nvSpPr>
        <p:spPr>
          <a:xfrm>
            <a:off x="599100" y="3082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Aggregazione in Python</a:t>
            </a:r>
            <a:endParaRPr/>
          </a:p>
        </p:txBody>
      </p:sp>
      <p:pic>
        <p:nvPicPr>
          <p:cNvPr id="699" name="Google Shape;6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0" y="1152450"/>
            <a:ext cx="4286651" cy="1861374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0" name="Google Shape;70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9050" y="1152449"/>
            <a:ext cx="4616699" cy="2205876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1" name="Google Shape;70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250" y="3129725"/>
            <a:ext cx="2531689" cy="1861374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1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Aggregazione su MongoDB: Come funziona?</a:t>
            </a:r>
            <a:endParaRPr/>
          </a:p>
        </p:txBody>
      </p:sp>
      <p:sp>
        <p:nvSpPr>
          <p:cNvPr id="707" name="Google Shape;707;p41"/>
          <p:cNvSpPr txBox="1"/>
          <p:nvPr/>
        </p:nvSpPr>
        <p:spPr>
          <a:xfrm>
            <a:off x="434250" y="1652050"/>
            <a:ext cx="80868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Aggregation </a:t>
            </a:r>
            <a:r>
              <a:rPr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è il nuovo modo di fare aggregazione su MongoDB. Introdotto nella versione …, ha mandato in pensione Map-Reduce (deprecato nella versione 5.0).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Aggregation</a:t>
            </a:r>
            <a:r>
              <a:rPr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funziona come una </a:t>
            </a:r>
            <a:r>
              <a:rPr i="1"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pipeline </a:t>
            </a:r>
            <a:r>
              <a:rPr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 </a:t>
            </a:r>
            <a:r>
              <a:rPr i="1"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stage</a:t>
            </a:r>
            <a:r>
              <a:rPr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I documenti da aggregare entrano nella pipeline e vengono processati in sequenza dagli </a:t>
            </a:r>
            <a:r>
              <a:rPr i="1"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stage.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Uno </a:t>
            </a:r>
            <a:r>
              <a:rPr i="1"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stage </a:t>
            </a:r>
            <a:r>
              <a:rPr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è composto da un operatore (es. $match, $exists, $group, ecc.).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 rendere persistente il risultato usiamo gli stage finali come $merge o $out.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Aggregation</a:t>
            </a:r>
            <a:r>
              <a:rPr lang="it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funziona con le sharded collections.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2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Aggregazione su MongoDB: La mia pipeline</a:t>
            </a:r>
            <a:endParaRPr/>
          </a:p>
        </p:txBody>
      </p:sp>
      <p:pic>
        <p:nvPicPr>
          <p:cNvPr id="713" name="Google Shape;71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550" y="1431900"/>
            <a:ext cx="5592901" cy="362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3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Aggregazione su MongoDB: La mia pipeline</a:t>
            </a:r>
            <a:endParaRPr/>
          </a:p>
        </p:txBody>
      </p:sp>
      <p:pic>
        <p:nvPicPr>
          <p:cNvPr id="719" name="Google Shape;71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52700"/>
            <a:ext cx="8839200" cy="3045390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43"/>
          <p:cNvSpPr txBox="1"/>
          <p:nvPr/>
        </p:nvSpPr>
        <p:spPr>
          <a:xfrm>
            <a:off x="2943450" y="4557500"/>
            <a:ext cx="313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Perchè $merge e non $out?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4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MySQL vs MongoDB: Pro e Contro</a:t>
            </a:r>
            <a:endParaRPr/>
          </a:p>
        </p:txBody>
      </p:sp>
      <p:sp>
        <p:nvSpPr>
          <p:cNvPr id="726" name="Google Shape;726;p44"/>
          <p:cNvSpPr txBox="1"/>
          <p:nvPr/>
        </p:nvSpPr>
        <p:spPr>
          <a:xfrm>
            <a:off x="885625" y="1294400"/>
            <a:ext cx="72726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MySQL: 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 vincoli di chiave esterna, in fase di development, sono molto fastidiosi.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Avere uno schema e dei vincoli ti permette di mantenere il database consistente e organizzato in maniera semplice.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Mongo: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Facilità nel creare query CRUD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Non avere uno schema, in fase di development, può rendere la vita più facile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 struttura a documenti si interfaccia alla perfezione con i dizionari di python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Possibilità di fare aggregazione in maniera integrata al database.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 Atlas, la configurazione dei replica set è quasi automatica. In compenso, ti costringe ad utilizzare internet e quindi un rallentamento rispetto al localhost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5"/>
          <p:cNvSpPr txBox="1"/>
          <p:nvPr>
            <p:ph type="title"/>
          </p:nvPr>
        </p:nvSpPr>
        <p:spPr>
          <a:xfrm>
            <a:off x="599100" y="2320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Risultati: word clouds</a:t>
            </a:r>
            <a:endParaRPr/>
          </a:p>
        </p:txBody>
      </p:sp>
      <p:pic>
        <p:nvPicPr>
          <p:cNvPr id="732" name="Google Shape;732;p45"/>
          <p:cNvPicPr preferRelativeResize="0"/>
          <p:nvPr/>
        </p:nvPicPr>
        <p:blipFill rotWithShape="1">
          <a:blip r:embed="rId3">
            <a:alphaModFix/>
          </a:blip>
          <a:srcRect b="20694" l="8477" r="4216" t="15074"/>
          <a:stretch/>
        </p:blipFill>
        <p:spPr>
          <a:xfrm>
            <a:off x="599113" y="951537"/>
            <a:ext cx="3625614" cy="200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45"/>
          <p:cNvPicPr preferRelativeResize="0"/>
          <p:nvPr/>
        </p:nvPicPr>
        <p:blipFill rotWithShape="1">
          <a:blip r:embed="rId4">
            <a:alphaModFix/>
          </a:blip>
          <a:srcRect b="19298" l="8419" r="8052" t="14520"/>
          <a:stretch/>
        </p:blipFill>
        <p:spPr>
          <a:xfrm>
            <a:off x="4835925" y="951538"/>
            <a:ext cx="3366350" cy="200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45"/>
          <p:cNvPicPr preferRelativeResize="0"/>
          <p:nvPr/>
        </p:nvPicPr>
        <p:blipFill rotWithShape="1">
          <a:blip r:embed="rId5">
            <a:alphaModFix/>
          </a:blip>
          <a:srcRect b="19263" l="8251" r="6859" t="17159"/>
          <a:stretch/>
        </p:blipFill>
        <p:spPr>
          <a:xfrm>
            <a:off x="728738" y="3098804"/>
            <a:ext cx="3366350" cy="1890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45"/>
          <p:cNvPicPr preferRelativeResize="0"/>
          <p:nvPr/>
        </p:nvPicPr>
        <p:blipFill rotWithShape="1">
          <a:blip r:embed="rId6">
            <a:alphaModFix/>
          </a:blip>
          <a:srcRect b="23116" l="7434" r="5714" t="14407"/>
          <a:stretch/>
        </p:blipFill>
        <p:spPr>
          <a:xfrm>
            <a:off x="4835925" y="2952000"/>
            <a:ext cx="3708101" cy="2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6"/>
          <p:cNvSpPr txBox="1"/>
          <p:nvPr>
            <p:ph type="title"/>
          </p:nvPr>
        </p:nvSpPr>
        <p:spPr>
          <a:xfrm>
            <a:off x="599100" y="155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Risultati: word clouds</a:t>
            </a:r>
            <a:endParaRPr/>
          </a:p>
        </p:txBody>
      </p:sp>
      <p:pic>
        <p:nvPicPr>
          <p:cNvPr id="741" name="Google Shape;741;p46"/>
          <p:cNvPicPr preferRelativeResize="0"/>
          <p:nvPr/>
        </p:nvPicPr>
        <p:blipFill rotWithShape="1">
          <a:blip r:embed="rId3">
            <a:alphaModFix/>
          </a:blip>
          <a:srcRect b="22066" l="9817" r="8302" t="17952"/>
          <a:stretch/>
        </p:blipFill>
        <p:spPr>
          <a:xfrm>
            <a:off x="723900" y="875650"/>
            <a:ext cx="3708701" cy="203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46"/>
          <p:cNvPicPr preferRelativeResize="0"/>
          <p:nvPr/>
        </p:nvPicPr>
        <p:blipFill rotWithShape="1">
          <a:blip r:embed="rId4">
            <a:alphaModFix/>
          </a:blip>
          <a:srcRect b="22749" l="10751" r="7616" t="15598"/>
          <a:stretch/>
        </p:blipFill>
        <p:spPr>
          <a:xfrm>
            <a:off x="4585000" y="880950"/>
            <a:ext cx="3597200" cy="203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46"/>
          <p:cNvPicPr preferRelativeResize="0"/>
          <p:nvPr/>
        </p:nvPicPr>
        <p:blipFill rotWithShape="1">
          <a:blip r:embed="rId5">
            <a:alphaModFix/>
          </a:blip>
          <a:srcRect b="20895" l="9183" r="8158" t="16768"/>
          <a:stretch/>
        </p:blipFill>
        <p:spPr>
          <a:xfrm>
            <a:off x="884200" y="2976200"/>
            <a:ext cx="3388101" cy="19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46"/>
          <p:cNvPicPr preferRelativeResize="0"/>
          <p:nvPr/>
        </p:nvPicPr>
        <p:blipFill rotWithShape="1">
          <a:blip r:embed="rId6">
            <a:alphaModFix/>
          </a:blip>
          <a:srcRect b="22195" l="9810" r="7959" t="15789"/>
          <a:stretch/>
        </p:blipFill>
        <p:spPr>
          <a:xfrm>
            <a:off x="4689550" y="2976204"/>
            <a:ext cx="3388101" cy="19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7"/>
          <p:cNvSpPr txBox="1"/>
          <p:nvPr>
            <p:ph type="title"/>
          </p:nvPr>
        </p:nvSpPr>
        <p:spPr>
          <a:xfrm>
            <a:off x="599100" y="2320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Risultati: word clouds</a:t>
            </a:r>
            <a:endParaRPr/>
          </a:p>
        </p:txBody>
      </p:sp>
      <p:pic>
        <p:nvPicPr>
          <p:cNvPr id="750" name="Google Shape;750;p47"/>
          <p:cNvPicPr preferRelativeResize="0"/>
          <p:nvPr/>
        </p:nvPicPr>
        <p:blipFill rotWithShape="1">
          <a:blip r:embed="rId3">
            <a:alphaModFix/>
          </a:blip>
          <a:srcRect b="21090" l="10109" r="7164" t="15877"/>
          <a:stretch/>
        </p:blipFill>
        <p:spPr>
          <a:xfrm>
            <a:off x="1025275" y="1008200"/>
            <a:ext cx="3349250" cy="19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47"/>
          <p:cNvPicPr preferRelativeResize="0"/>
          <p:nvPr/>
        </p:nvPicPr>
        <p:blipFill rotWithShape="1">
          <a:blip r:embed="rId4">
            <a:alphaModFix/>
          </a:blip>
          <a:srcRect b="22099" l="8119" r="8519" t="17220"/>
          <a:stretch/>
        </p:blipFill>
        <p:spPr>
          <a:xfrm>
            <a:off x="4921350" y="1008200"/>
            <a:ext cx="3349250" cy="182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47"/>
          <p:cNvPicPr preferRelativeResize="0"/>
          <p:nvPr/>
        </p:nvPicPr>
        <p:blipFill rotWithShape="1">
          <a:blip r:embed="rId5">
            <a:alphaModFix/>
          </a:blip>
          <a:srcRect b="21476" l="11087" r="9091" t="17562"/>
          <a:stretch/>
        </p:blipFill>
        <p:spPr>
          <a:xfrm>
            <a:off x="1025275" y="2922075"/>
            <a:ext cx="3520125" cy="20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47"/>
          <p:cNvPicPr preferRelativeResize="0"/>
          <p:nvPr/>
        </p:nvPicPr>
        <p:blipFill rotWithShape="1">
          <a:blip r:embed="rId6">
            <a:alphaModFix/>
          </a:blip>
          <a:srcRect b="19922" l="10684" r="10226" t="18588"/>
          <a:stretch/>
        </p:blipFill>
        <p:spPr>
          <a:xfrm>
            <a:off x="4921350" y="3040075"/>
            <a:ext cx="3135565" cy="182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8"/>
          <p:cNvSpPr txBox="1"/>
          <p:nvPr>
            <p:ph type="title"/>
          </p:nvPr>
        </p:nvSpPr>
        <p:spPr>
          <a:xfrm>
            <a:off x="599100" y="2320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Risultati: word clouds</a:t>
            </a:r>
            <a:endParaRPr/>
          </a:p>
        </p:txBody>
      </p:sp>
      <p:pic>
        <p:nvPicPr>
          <p:cNvPr id="759" name="Google Shape;759;p48"/>
          <p:cNvPicPr preferRelativeResize="0"/>
          <p:nvPr/>
        </p:nvPicPr>
        <p:blipFill rotWithShape="1">
          <a:blip r:embed="rId3">
            <a:alphaModFix/>
          </a:blip>
          <a:srcRect b="20758" l="11303" r="8529" t="18687"/>
          <a:stretch/>
        </p:blipFill>
        <p:spPr>
          <a:xfrm>
            <a:off x="599100" y="906050"/>
            <a:ext cx="3665950" cy="20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48"/>
          <p:cNvPicPr preferRelativeResize="0"/>
          <p:nvPr/>
        </p:nvPicPr>
        <p:blipFill rotWithShape="1">
          <a:blip r:embed="rId4">
            <a:alphaModFix/>
          </a:blip>
          <a:srcRect b="21673" l="10807" r="6881" t="15595"/>
          <a:stretch/>
        </p:blipFill>
        <p:spPr>
          <a:xfrm>
            <a:off x="4488350" y="940888"/>
            <a:ext cx="3512125" cy="200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48"/>
          <p:cNvPicPr preferRelativeResize="0"/>
          <p:nvPr/>
        </p:nvPicPr>
        <p:blipFill rotWithShape="1">
          <a:blip r:embed="rId5">
            <a:alphaModFix/>
          </a:blip>
          <a:srcRect b="20841" l="9736" r="9062" t="17771"/>
          <a:stretch/>
        </p:blipFill>
        <p:spPr>
          <a:xfrm>
            <a:off x="676013" y="2982943"/>
            <a:ext cx="3512125" cy="1991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48"/>
          <p:cNvPicPr preferRelativeResize="0"/>
          <p:nvPr/>
        </p:nvPicPr>
        <p:blipFill rotWithShape="1">
          <a:blip r:embed="rId6">
            <a:alphaModFix/>
          </a:blip>
          <a:srcRect b="20365" l="9468" r="7763" t="15309"/>
          <a:stretch/>
        </p:blipFill>
        <p:spPr>
          <a:xfrm>
            <a:off x="4488350" y="2982949"/>
            <a:ext cx="3416275" cy="19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Introduzione</a:t>
            </a:r>
            <a:endParaRPr/>
          </a:p>
        </p:txBody>
      </p:sp>
      <p:sp>
        <p:nvSpPr>
          <p:cNvPr id="632" name="Google Shape;632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Il progetto nasce con lo scopo di fare Sentiment Analysis su un dataset di Tweets per ottenere: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it" sz="1700"/>
              <a:t>Visualizzare delle word cloud delle parole, emoji, emoticons e hashtags più utilizzati nei messaggi per ogni sentimento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" sz="1700"/>
              <a:t>Visualizzare un istogramma che rappresenta la percentuale di parole in comune tra le risorse lessicali e i tweets.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" sz="1700"/>
              <a:t>Progettare, implementare e valutare due database (MySQL e MongoDB) a supporto di questo progetto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9"/>
          <p:cNvSpPr txBox="1"/>
          <p:nvPr>
            <p:ph type="title"/>
          </p:nvPr>
        </p:nvSpPr>
        <p:spPr>
          <a:xfrm>
            <a:off x="599100" y="2320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Risultati: word clouds</a:t>
            </a:r>
            <a:endParaRPr/>
          </a:p>
        </p:txBody>
      </p:sp>
      <p:pic>
        <p:nvPicPr>
          <p:cNvPr id="768" name="Google Shape;768;p49"/>
          <p:cNvPicPr preferRelativeResize="0"/>
          <p:nvPr/>
        </p:nvPicPr>
        <p:blipFill rotWithShape="1">
          <a:blip r:embed="rId3">
            <a:alphaModFix/>
          </a:blip>
          <a:srcRect b="22143" l="9326" r="8504" t="17272"/>
          <a:stretch/>
        </p:blipFill>
        <p:spPr>
          <a:xfrm>
            <a:off x="488225" y="952350"/>
            <a:ext cx="3862050" cy="2135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49"/>
          <p:cNvPicPr preferRelativeResize="0"/>
          <p:nvPr/>
        </p:nvPicPr>
        <p:blipFill rotWithShape="1">
          <a:blip r:embed="rId4">
            <a:alphaModFix/>
          </a:blip>
          <a:srcRect b="21133" l="10069" r="8397" t="17448"/>
          <a:stretch/>
        </p:blipFill>
        <p:spPr>
          <a:xfrm>
            <a:off x="4780150" y="990450"/>
            <a:ext cx="3551200" cy="20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49"/>
          <p:cNvPicPr preferRelativeResize="0"/>
          <p:nvPr/>
        </p:nvPicPr>
        <p:blipFill rotWithShape="1">
          <a:blip r:embed="rId5">
            <a:alphaModFix/>
          </a:blip>
          <a:srcRect b="21400" l="10773" r="8221" t="16641"/>
          <a:stretch/>
        </p:blipFill>
        <p:spPr>
          <a:xfrm>
            <a:off x="488225" y="3088025"/>
            <a:ext cx="3654581" cy="20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49"/>
          <p:cNvPicPr preferRelativeResize="0"/>
          <p:nvPr/>
        </p:nvPicPr>
        <p:blipFill rotWithShape="1">
          <a:blip r:embed="rId6">
            <a:alphaModFix/>
          </a:blip>
          <a:srcRect b="21081" l="10335" r="7244" t="18583"/>
          <a:stretch/>
        </p:blipFill>
        <p:spPr>
          <a:xfrm>
            <a:off x="4683525" y="3101112"/>
            <a:ext cx="3551200" cy="194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0"/>
          <p:cNvSpPr txBox="1"/>
          <p:nvPr>
            <p:ph type="title"/>
          </p:nvPr>
        </p:nvSpPr>
        <p:spPr>
          <a:xfrm>
            <a:off x="599100" y="2320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Risultati: word clouds</a:t>
            </a:r>
            <a:endParaRPr/>
          </a:p>
        </p:txBody>
      </p:sp>
      <p:pic>
        <p:nvPicPr>
          <p:cNvPr id="777" name="Google Shape;777;p50"/>
          <p:cNvPicPr preferRelativeResize="0"/>
          <p:nvPr/>
        </p:nvPicPr>
        <p:blipFill rotWithShape="1">
          <a:blip r:embed="rId3">
            <a:alphaModFix/>
          </a:blip>
          <a:srcRect b="21697" l="10109" r="8030" t="17200"/>
          <a:stretch/>
        </p:blipFill>
        <p:spPr>
          <a:xfrm>
            <a:off x="710600" y="928775"/>
            <a:ext cx="3345650" cy="18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50"/>
          <p:cNvPicPr preferRelativeResize="0"/>
          <p:nvPr/>
        </p:nvPicPr>
        <p:blipFill rotWithShape="1">
          <a:blip r:embed="rId4">
            <a:alphaModFix/>
          </a:blip>
          <a:srcRect b="20997" l="10488" r="7892" t="17478"/>
          <a:stretch/>
        </p:blipFill>
        <p:spPr>
          <a:xfrm>
            <a:off x="4459550" y="876000"/>
            <a:ext cx="3499650" cy="19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50"/>
          <p:cNvPicPr preferRelativeResize="0"/>
          <p:nvPr/>
        </p:nvPicPr>
        <p:blipFill rotWithShape="1">
          <a:blip r:embed="rId5">
            <a:alphaModFix/>
          </a:blip>
          <a:srcRect b="21299" l="9601" r="7985" t="17881"/>
          <a:stretch/>
        </p:blipFill>
        <p:spPr>
          <a:xfrm>
            <a:off x="596188" y="2925750"/>
            <a:ext cx="3574474" cy="19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50"/>
          <p:cNvPicPr preferRelativeResize="0"/>
          <p:nvPr/>
        </p:nvPicPr>
        <p:blipFill rotWithShape="1">
          <a:blip r:embed="rId6">
            <a:alphaModFix/>
          </a:blip>
          <a:srcRect b="19330" l="10418" r="8877" t="17039"/>
          <a:stretch/>
        </p:blipFill>
        <p:spPr>
          <a:xfrm>
            <a:off x="4536549" y="2925750"/>
            <a:ext cx="3345650" cy="19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1"/>
          <p:cNvSpPr txBox="1"/>
          <p:nvPr>
            <p:ph type="title"/>
          </p:nvPr>
        </p:nvSpPr>
        <p:spPr>
          <a:xfrm>
            <a:off x="599100" y="155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Risultati: word clouds</a:t>
            </a:r>
            <a:endParaRPr/>
          </a:p>
        </p:txBody>
      </p:sp>
      <p:pic>
        <p:nvPicPr>
          <p:cNvPr id="786" name="Google Shape;786;p51"/>
          <p:cNvPicPr preferRelativeResize="0"/>
          <p:nvPr/>
        </p:nvPicPr>
        <p:blipFill rotWithShape="1">
          <a:blip r:embed="rId3">
            <a:alphaModFix/>
          </a:blip>
          <a:srcRect b="21328" l="9149" r="7294" t="18317"/>
          <a:stretch/>
        </p:blipFill>
        <p:spPr>
          <a:xfrm>
            <a:off x="891175" y="846725"/>
            <a:ext cx="3583250" cy="194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51"/>
          <p:cNvPicPr preferRelativeResize="0"/>
          <p:nvPr/>
        </p:nvPicPr>
        <p:blipFill rotWithShape="1">
          <a:blip r:embed="rId4">
            <a:alphaModFix/>
          </a:blip>
          <a:srcRect b="21733" l="10212" r="7692" t="16610"/>
          <a:stretch/>
        </p:blipFill>
        <p:spPr>
          <a:xfrm>
            <a:off x="4654700" y="808075"/>
            <a:ext cx="3583250" cy="20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51"/>
          <p:cNvPicPr preferRelativeResize="0"/>
          <p:nvPr/>
        </p:nvPicPr>
        <p:blipFill rotWithShape="1">
          <a:blip r:embed="rId5">
            <a:alphaModFix/>
          </a:blip>
          <a:srcRect b="20514" l="8053" r="7436" t="16089"/>
          <a:stretch/>
        </p:blipFill>
        <p:spPr>
          <a:xfrm>
            <a:off x="891175" y="2905975"/>
            <a:ext cx="3450150" cy="194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51"/>
          <p:cNvPicPr preferRelativeResize="0"/>
          <p:nvPr/>
        </p:nvPicPr>
        <p:blipFill rotWithShape="1">
          <a:blip r:embed="rId6">
            <a:alphaModFix/>
          </a:blip>
          <a:srcRect b="20115" l="9688" r="7578" t="17703"/>
          <a:stretch/>
        </p:blipFill>
        <p:spPr>
          <a:xfrm>
            <a:off x="4654700" y="2826450"/>
            <a:ext cx="3583250" cy="2019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2"/>
          <p:cNvSpPr txBox="1"/>
          <p:nvPr>
            <p:ph type="title"/>
          </p:nvPr>
        </p:nvSpPr>
        <p:spPr>
          <a:xfrm>
            <a:off x="599100" y="155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Risultati: word clouds</a:t>
            </a:r>
            <a:endParaRPr/>
          </a:p>
        </p:txBody>
      </p:sp>
      <p:pic>
        <p:nvPicPr>
          <p:cNvPr id="795" name="Google Shape;795;p52"/>
          <p:cNvPicPr preferRelativeResize="0"/>
          <p:nvPr/>
        </p:nvPicPr>
        <p:blipFill rotWithShape="1">
          <a:blip r:embed="rId3">
            <a:alphaModFix/>
          </a:blip>
          <a:srcRect b="20212" l="11121" r="7286" t="16818"/>
          <a:stretch/>
        </p:blipFill>
        <p:spPr>
          <a:xfrm>
            <a:off x="919700" y="855100"/>
            <a:ext cx="3652301" cy="21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52"/>
          <p:cNvPicPr preferRelativeResize="0"/>
          <p:nvPr/>
        </p:nvPicPr>
        <p:blipFill rotWithShape="1">
          <a:blip r:embed="rId4">
            <a:alphaModFix/>
          </a:blip>
          <a:srcRect b="20375" l="9801" r="7203" t="17427"/>
          <a:stretch/>
        </p:blipFill>
        <p:spPr>
          <a:xfrm>
            <a:off x="4724400" y="880950"/>
            <a:ext cx="3541450" cy="19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52"/>
          <p:cNvPicPr preferRelativeResize="0"/>
          <p:nvPr/>
        </p:nvPicPr>
        <p:blipFill rotWithShape="1">
          <a:blip r:embed="rId5">
            <a:alphaModFix/>
          </a:blip>
          <a:srcRect b="20406" l="9872" r="7856" t="15903"/>
          <a:stretch/>
        </p:blipFill>
        <p:spPr>
          <a:xfrm>
            <a:off x="1031200" y="3095575"/>
            <a:ext cx="3265026" cy="18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52"/>
          <p:cNvPicPr preferRelativeResize="0"/>
          <p:nvPr/>
        </p:nvPicPr>
        <p:blipFill rotWithShape="1">
          <a:blip r:embed="rId6">
            <a:alphaModFix/>
          </a:blip>
          <a:srcRect b="21469" l="9947" r="8645" t="17521"/>
          <a:stretch/>
        </p:blipFill>
        <p:spPr>
          <a:xfrm>
            <a:off x="4724400" y="3023850"/>
            <a:ext cx="3541450" cy="19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3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</a:t>
            </a:r>
            <a:r>
              <a:rPr lang="it"/>
              <a:t>isultati: istogramma</a:t>
            </a:r>
            <a:endParaRPr/>
          </a:p>
        </p:txBody>
      </p:sp>
      <p:pic>
        <p:nvPicPr>
          <p:cNvPr id="804" name="Google Shape;80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650" y="1109550"/>
            <a:ext cx="4972200" cy="37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2"/>
          <p:cNvSpPr txBox="1"/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Tecnologie usate</a:t>
            </a:r>
            <a:endParaRPr/>
          </a:p>
        </p:txBody>
      </p:sp>
      <p:sp>
        <p:nvSpPr>
          <p:cNvPr id="638" name="Google Shape;638;p32"/>
          <p:cNvSpPr txBox="1"/>
          <p:nvPr>
            <p:ph idx="1" type="subTitle"/>
          </p:nvPr>
        </p:nvSpPr>
        <p:spPr>
          <a:xfrm>
            <a:off x="2540350" y="29397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Librerie Python</a:t>
            </a:r>
            <a:endParaRPr/>
          </a:p>
        </p:txBody>
      </p:sp>
      <p:sp>
        <p:nvSpPr>
          <p:cNvPr id="639" name="Google Shape;639;p32"/>
          <p:cNvSpPr txBox="1"/>
          <p:nvPr>
            <p:ph idx="2" type="subTitle"/>
          </p:nvPr>
        </p:nvSpPr>
        <p:spPr>
          <a:xfrm>
            <a:off x="449475" y="29397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Python 3.9</a:t>
            </a:r>
            <a:endParaRPr/>
          </a:p>
        </p:txBody>
      </p:sp>
      <p:sp>
        <p:nvSpPr>
          <p:cNvPr id="640" name="Google Shape;640;p32"/>
          <p:cNvSpPr txBox="1"/>
          <p:nvPr>
            <p:ph idx="3" type="subTitle"/>
          </p:nvPr>
        </p:nvSpPr>
        <p:spPr>
          <a:xfrm>
            <a:off x="4707425" y="29397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MySQL</a:t>
            </a:r>
            <a:endParaRPr/>
          </a:p>
        </p:txBody>
      </p:sp>
      <p:sp>
        <p:nvSpPr>
          <p:cNvPr id="641" name="Google Shape;641;p32"/>
          <p:cNvSpPr txBox="1"/>
          <p:nvPr>
            <p:ph idx="4" type="subTitle"/>
          </p:nvPr>
        </p:nvSpPr>
        <p:spPr>
          <a:xfrm>
            <a:off x="6798300" y="29397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MongoDB</a:t>
            </a:r>
            <a:endParaRPr/>
          </a:p>
        </p:txBody>
      </p:sp>
      <p:sp>
        <p:nvSpPr>
          <p:cNvPr id="642" name="Google Shape;642;p32"/>
          <p:cNvSpPr txBox="1"/>
          <p:nvPr>
            <p:ph idx="5" type="subTitle"/>
          </p:nvPr>
        </p:nvSpPr>
        <p:spPr>
          <a:xfrm>
            <a:off x="449475" y="3441102"/>
            <a:ext cx="189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2"/>
          <p:cNvSpPr txBox="1"/>
          <p:nvPr>
            <p:ph idx="6" type="subTitle"/>
          </p:nvPr>
        </p:nvSpPr>
        <p:spPr>
          <a:xfrm>
            <a:off x="2540350" y="3441102"/>
            <a:ext cx="189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“re” e “Spacy” per preprocessing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“wordcloud” per le wordcloud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“matplotlib” per istogrammi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2"/>
          <p:cNvSpPr txBox="1"/>
          <p:nvPr>
            <p:ph idx="7" type="subTitle"/>
          </p:nvPr>
        </p:nvSpPr>
        <p:spPr>
          <a:xfrm>
            <a:off x="6798300" y="3441102"/>
            <a:ext cx="189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 Cloud con il servizio MongoDB Atlas</a:t>
            </a:r>
            <a:endParaRPr/>
          </a:p>
        </p:txBody>
      </p:sp>
      <p:sp>
        <p:nvSpPr>
          <p:cNvPr id="645" name="Google Shape;645;p32"/>
          <p:cNvSpPr txBox="1"/>
          <p:nvPr>
            <p:ph idx="8" type="subTitle"/>
          </p:nvPr>
        </p:nvSpPr>
        <p:spPr>
          <a:xfrm>
            <a:off x="4707425" y="3441102"/>
            <a:ext cx="189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 XAMPP in locale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3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Struttura progetto</a:t>
            </a:r>
            <a:endParaRPr/>
          </a:p>
        </p:txBody>
      </p:sp>
      <p:sp>
        <p:nvSpPr>
          <p:cNvPr id="651" name="Google Shape;651;p33"/>
          <p:cNvSpPr txBox="1"/>
          <p:nvPr/>
        </p:nvSpPr>
        <p:spPr>
          <a:xfrm>
            <a:off x="221950" y="1372950"/>
            <a:ext cx="8366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1"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db</a:t>
            </a: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coniene file di inizializzazione dei 2 database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1"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</a:t>
            </a: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contiene risorse quali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i="1"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font</a:t>
            </a: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per le wordcloud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1"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immagini_output</a:t>
            </a:r>
            <a:endParaRPr b="1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1"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Risorse_lessicali</a:t>
            </a:r>
            <a:endParaRPr b="1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1"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Twitter_messaggi</a:t>
            </a:r>
            <a:endParaRPr b="1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1"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src</a:t>
            </a: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contiene il codice sorgente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1"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aggregazione</a:t>
            </a: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consente di fare aggregazione (Map-Reduce)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1"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dao</a:t>
            </a: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per dialogare con i database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</a:pPr>
            <a:r>
              <a:rPr b="1" i="1"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dao</a:t>
            </a: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interfaccia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</a:pPr>
            <a:r>
              <a:rPr b="1" i="1"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mongodb_dao</a:t>
            </a:r>
            <a:endParaRPr b="1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</a:pPr>
            <a:r>
              <a:rPr b="1" i="1"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mysql_dao</a:t>
            </a:r>
            <a:endParaRPr b="1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1"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preprocessing_text</a:t>
            </a: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consente di estrarre parole, emoji,emoticons e hashtags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i="1"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utils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1"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main.py</a:t>
            </a: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inizio del programma demo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Pipeline</a:t>
            </a:r>
            <a:endParaRPr/>
          </a:p>
        </p:txBody>
      </p:sp>
      <p:pic>
        <p:nvPicPr>
          <p:cNvPr id="657" name="Google Shape;6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100" y="1716725"/>
            <a:ext cx="7837875" cy="33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5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Preprocessing tweets</a:t>
            </a:r>
            <a:endParaRPr/>
          </a:p>
        </p:txBody>
      </p:sp>
      <p:pic>
        <p:nvPicPr>
          <p:cNvPr id="664" name="Google Shape;6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100" y="1516150"/>
            <a:ext cx="776287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6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Preprocessing tweets</a:t>
            </a:r>
            <a:endParaRPr/>
          </a:p>
        </p:txBody>
      </p:sp>
      <p:sp>
        <p:nvSpPr>
          <p:cNvPr id="670" name="Google Shape;670;p36"/>
          <p:cNvSpPr txBox="1"/>
          <p:nvPr/>
        </p:nvSpPr>
        <p:spPr>
          <a:xfrm>
            <a:off x="923575" y="1279375"/>
            <a:ext cx="2663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Restituisce in output: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1" name="Google Shape;6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975" y="1257750"/>
            <a:ext cx="4549651" cy="35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7"/>
          <p:cNvSpPr txBox="1"/>
          <p:nvPr>
            <p:ph type="title"/>
          </p:nvPr>
        </p:nvSpPr>
        <p:spPr>
          <a:xfrm>
            <a:off x="599100" y="4606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Databases - Schema ER</a:t>
            </a:r>
            <a:endParaRPr/>
          </a:p>
        </p:txBody>
      </p:sp>
      <p:pic>
        <p:nvPicPr>
          <p:cNvPr id="677" name="Google Shape;6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050" y="952800"/>
            <a:ext cx="6538339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8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Struttura MySQL DB</a:t>
            </a:r>
            <a:endParaRPr/>
          </a:p>
        </p:txBody>
      </p:sp>
      <p:pic>
        <p:nvPicPr>
          <p:cNvPr id="683" name="Google Shape;6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100" y="1197109"/>
            <a:ext cx="7945799" cy="3793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Geometric Pitch Deck by Slidesgo">
  <a:themeElements>
    <a:clrScheme name="Simple Light">
      <a:dk1>
        <a:srgbClr val="2D2842"/>
      </a:dk1>
      <a:lt1>
        <a:srgbClr val="FFFFFF"/>
      </a:lt1>
      <a:dk2>
        <a:srgbClr val="2D2842"/>
      </a:dk2>
      <a:lt2>
        <a:srgbClr val="FFFFFF"/>
      </a:lt2>
      <a:accent1>
        <a:srgbClr val="2D2842"/>
      </a:accent1>
      <a:accent2>
        <a:srgbClr val="FB7843"/>
      </a:accent2>
      <a:accent3>
        <a:srgbClr val="FB7843"/>
      </a:accent3>
      <a:accent4>
        <a:srgbClr val="E85CDB"/>
      </a:accent4>
      <a:accent5>
        <a:srgbClr val="E85CDB"/>
      </a:accent5>
      <a:accent6>
        <a:srgbClr val="E85CE2"/>
      </a:accent6>
      <a:hlink>
        <a:srgbClr val="FB7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