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a6d3841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a6d3841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a6d3841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a6d3841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7a6d3841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7a6d3841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7a6d3841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7a6d3841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7a6d38410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7a6d38410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61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Marketing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 Castillo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2/28/2022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1439950"/>
            <a:ext cx="63669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Industry P</a:t>
            </a:r>
            <a:r>
              <a:rPr lang="en"/>
              <a:t>roblem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is it Important to the industry?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Results. (include visualizations)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88625" y="772725"/>
            <a:ext cx="63669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How Much To Spend on Digital Marketing?</a:t>
            </a:r>
            <a:endParaRPr sz="3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88625" y="1439950"/>
            <a:ext cx="63669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marketing channels should companies focus on?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many “conversions” (sales) should we expect from specific budgets.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80" y="2265275"/>
            <a:ext cx="2908026" cy="1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650" y="2265275"/>
            <a:ext cx="2824824" cy="194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88625" y="467925"/>
            <a:ext cx="63669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Industry Importance</a:t>
            </a:r>
            <a:endParaRPr sz="30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88625" y="982750"/>
            <a:ext cx="63669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Budget allocation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high performing channels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overall sales of the business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0" r="43658" t="0"/>
          <a:stretch/>
        </p:blipFill>
        <p:spPr>
          <a:xfrm>
            <a:off x="6419426" y="982750"/>
            <a:ext cx="2132000" cy="29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671" y="2356700"/>
            <a:ext cx="2776776" cy="18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88625" y="467925"/>
            <a:ext cx="63669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Methods &amp; Results</a:t>
            </a:r>
            <a:endParaRPr sz="3000"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88625" y="982750"/>
            <a:ext cx="24036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Model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Stepwise Model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75" y="2148425"/>
            <a:ext cx="3624350" cy="22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075" y="2148425"/>
            <a:ext cx="3624350" cy="22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5000125" y="1165350"/>
            <a:ext cx="2403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KNN Model</a:t>
            </a:r>
            <a:endParaRPr b="1" u="sng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Accuracy: 0.7081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