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60" r:id="rId3"/>
    <p:sldId id="261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CB28E-E105-43BC-8191-B0F4107B9079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66709-6017-4A9B-8E55-02868A11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2.png"/><Relationship Id="rId16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35.png"/><Relationship Id="rId16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2.png"/><Relationship Id="rId16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2.png"/><Relationship Id="rId16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49" y="4171950"/>
            <a:ext cx="11395771" cy="108585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48" y="5430838"/>
            <a:ext cx="11395771" cy="7985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821" y="651668"/>
            <a:ext cx="1143000" cy="2286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79512" y="6505247"/>
            <a:ext cx="1164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chemeClr val="bg1">
                    <a:lumMod val="95000"/>
                  </a:schemeClr>
                </a:solidFill>
                <a:latin typeface="+mn-lt"/>
              </a:rPr>
              <a:t>glueckkanja.com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194" y="1672427"/>
            <a:ext cx="1047750" cy="100012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194" y="2713031"/>
            <a:ext cx="1047750" cy="100012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944" y="1672426"/>
            <a:ext cx="1047750" cy="1000125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944" y="2713030"/>
            <a:ext cx="1047750" cy="100012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694" y="1672426"/>
            <a:ext cx="1047750" cy="100012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694" y="2713030"/>
            <a:ext cx="1047750" cy="1000125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444" y="1692665"/>
            <a:ext cx="1047750" cy="100012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444" y="2707073"/>
            <a:ext cx="1047750" cy="100012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620" y="1790290"/>
            <a:ext cx="976313" cy="976313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338" y="2766603"/>
            <a:ext cx="976313" cy="97155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326" y="1790289"/>
            <a:ext cx="981075" cy="976313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041" y="2824955"/>
            <a:ext cx="981075" cy="97155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794" y="1787910"/>
            <a:ext cx="976313" cy="976313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030" y="2824955"/>
            <a:ext cx="976313" cy="97155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162" y="1787910"/>
            <a:ext cx="976313" cy="976313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825" y="2766603"/>
            <a:ext cx="976313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834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229100" y="0"/>
            <a:ext cx="79628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0000" y="360000"/>
            <a:ext cx="3820988" cy="2916600"/>
          </a:xfrm>
        </p:spPr>
        <p:txBody>
          <a:bodyPr anchor="t" anchorCtr="0">
            <a:normAutofit/>
          </a:bodyPr>
          <a:lstStyle>
            <a:lvl1pPr>
              <a:defRPr sz="3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 – up to 4 lines of title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900" y="448575"/>
            <a:ext cx="7324725" cy="6056672"/>
          </a:xfrm>
        </p:spPr>
        <p:txBody>
          <a:bodyPr/>
          <a:lstStyle>
            <a:lvl1pPr marL="0" indent="0">
              <a:buFontTx/>
              <a:buNone/>
              <a:defRPr>
                <a:latin typeface="+mn-lt"/>
              </a:defRPr>
            </a:lvl1pPr>
            <a:lvl2pPr marL="457200" indent="0">
              <a:buFontTx/>
              <a:buNone/>
              <a:defRPr>
                <a:latin typeface="+mn-lt"/>
              </a:defRPr>
            </a:lvl2pPr>
            <a:lvl3pPr marL="914400" indent="0">
              <a:buFontTx/>
              <a:buNone/>
              <a:defRPr>
                <a:latin typeface="+mn-lt"/>
              </a:defRPr>
            </a:lvl3pPr>
            <a:lvl4pPr marL="1371600" indent="0">
              <a:buFontTx/>
              <a:buNone/>
              <a:defRPr>
                <a:latin typeface="+mn-lt"/>
              </a:defRPr>
            </a:lvl4pPr>
            <a:lvl5pPr marL="1828800" indent="0">
              <a:buFontTx/>
              <a:buNone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79512" y="6505247"/>
            <a:ext cx="1164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chemeClr val="bg1">
                    <a:lumMod val="95000"/>
                  </a:schemeClr>
                </a:solidFill>
                <a:latin typeface="+mn-lt"/>
              </a:rPr>
              <a:t>glueckkanja.com</a:t>
            </a: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2743349" y="6068023"/>
            <a:ext cx="1257639" cy="627454"/>
            <a:chOff x="1481861" y="4354121"/>
            <a:chExt cx="2519127" cy="1256828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533" y="4354122"/>
              <a:ext cx="628650" cy="600075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861" y="4980388"/>
              <a:ext cx="628650" cy="600075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655" y="4354121"/>
              <a:ext cx="628650" cy="600075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0038" y="4973244"/>
              <a:ext cx="628650" cy="600075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8755" y="4354121"/>
              <a:ext cx="628650" cy="600075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6069" y="4973243"/>
              <a:ext cx="628650" cy="60007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338" y="4354121"/>
              <a:ext cx="628650" cy="60007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2813" y="4972050"/>
              <a:ext cx="628650" cy="60007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009" y="4414835"/>
              <a:ext cx="585788" cy="585788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480" y="5014910"/>
              <a:ext cx="585788" cy="58293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5037" y="4405309"/>
              <a:ext cx="588645" cy="585788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8135" y="5028019"/>
              <a:ext cx="588645" cy="58293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1855" y="4412455"/>
              <a:ext cx="585788" cy="585788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9880" y="5018493"/>
              <a:ext cx="585788" cy="58293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056" y="4392216"/>
              <a:ext cx="585788" cy="585788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0669" y="5012530"/>
              <a:ext cx="585788" cy="5829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259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3781425"/>
            <a:ext cx="10515600" cy="990600"/>
          </a:xfrm>
        </p:spPr>
        <p:txBody>
          <a:bodyPr anchor="t" anchorCtr="0">
            <a:no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60714"/>
            <a:ext cx="10515600" cy="573086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821" y="651668"/>
            <a:ext cx="1143000" cy="2286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79512" y="6505247"/>
            <a:ext cx="1164101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chemeClr val="bg1">
                    <a:lumMod val="95000"/>
                  </a:schemeClr>
                </a:solidFill>
              </a:rPr>
              <a:t>glueckkanja.com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0534799" y="6068023"/>
            <a:ext cx="1257639" cy="627454"/>
            <a:chOff x="1481861" y="4354121"/>
            <a:chExt cx="2519127" cy="125682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533" y="4354122"/>
              <a:ext cx="628650" cy="60007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861" y="4980388"/>
              <a:ext cx="628650" cy="60007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655" y="4354121"/>
              <a:ext cx="628650" cy="60007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0038" y="4973244"/>
              <a:ext cx="628650" cy="600075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8755" y="4354121"/>
              <a:ext cx="628650" cy="60007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6069" y="4973243"/>
              <a:ext cx="628650" cy="60007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338" y="4354121"/>
              <a:ext cx="628650" cy="60007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2813" y="4972050"/>
              <a:ext cx="628650" cy="600075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009" y="4414835"/>
              <a:ext cx="585788" cy="585788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480" y="5014910"/>
              <a:ext cx="585788" cy="58293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5037" y="4405309"/>
              <a:ext cx="588645" cy="585788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8135" y="5028019"/>
              <a:ext cx="588645" cy="58293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1855" y="4412455"/>
              <a:ext cx="585788" cy="585788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9880" y="5018493"/>
              <a:ext cx="585788" cy="58293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056" y="4392216"/>
              <a:ext cx="585788" cy="585788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0669" y="5012530"/>
              <a:ext cx="585788" cy="5829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49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000" y="619200"/>
            <a:ext cx="1219200" cy="304800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>
          <a:xfrm>
            <a:off x="10534799" y="6068023"/>
            <a:ext cx="1257639" cy="627454"/>
            <a:chOff x="1481861" y="4354121"/>
            <a:chExt cx="2519127" cy="1256828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533" y="4354122"/>
              <a:ext cx="628650" cy="600075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861" y="4980388"/>
              <a:ext cx="628650" cy="600075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655" y="4354121"/>
              <a:ext cx="628650" cy="600075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0038" y="4973244"/>
              <a:ext cx="628650" cy="600075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8755" y="4354121"/>
              <a:ext cx="628650" cy="600075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6069" y="4973243"/>
              <a:ext cx="628650" cy="60007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338" y="4354121"/>
              <a:ext cx="628650" cy="600075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2813" y="4972050"/>
              <a:ext cx="628650" cy="600075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009" y="4414835"/>
              <a:ext cx="585788" cy="585788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480" y="5014910"/>
              <a:ext cx="585788" cy="582930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5037" y="4405309"/>
              <a:ext cx="588645" cy="585788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8135" y="5028019"/>
              <a:ext cx="588645" cy="58293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1855" y="4412455"/>
              <a:ext cx="585788" cy="585788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9880" y="5018493"/>
              <a:ext cx="585788" cy="582930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056" y="4392216"/>
              <a:ext cx="585788" cy="585788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0669" y="5012530"/>
              <a:ext cx="585788" cy="582930"/>
            </a:xfrm>
            <a:prstGeom prst="rect">
              <a:avLst/>
            </a:prstGeom>
          </p:spPr>
        </p:pic>
      </p:grpSp>
      <p:sp>
        <p:nvSpPr>
          <p:cNvPr id="59" name="TextBox 58"/>
          <p:cNvSpPr txBox="1"/>
          <p:nvPr userDrawn="1"/>
        </p:nvSpPr>
        <p:spPr>
          <a:xfrm>
            <a:off x="179512" y="6505247"/>
            <a:ext cx="1164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chemeClr val="tx1">
                    <a:lumMod val="65000"/>
                    <a:lumOff val="35000"/>
                  </a:schemeClr>
                </a:solidFill>
              </a:rPr>
              <a:t>glueckkanja.com</a:t>
            </a:r>
          </a:p>
        </p:txBody>
      </p:sp>
      <p:sp>
        <p:nvSpPr>
          <p:cNvPr id="60" name="Title 1"/>
          <p:cNvSpPr>
            <a:spLocks noGrp="1"/>
          </p:cNvSpPr>
          <p:nvPr>
            <p:ph type="title" hasCustomPrompt="1"/>
          </p:nvPr>
        </p:nvSpPr>
        <p:spPr>
          <a:xfrm>
            <a:off x="180000" y="360000"/>
            <a:ext cx="10365856" cy="735375"/>
          </a:xfrm>
        </p:spPr>
        <p:txBody>
          <a:bodyPr anchor="t" anchorCtr="0">
            <a:normAutofit/>
          </a:bodyPr>
          <a:lstStyle>
            <a:lvl1pPr>
              <a:defRPr sz="3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 – up to 4 lines of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53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 Ch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821" y="651668"/>
            <a:ext cx="1143000" cy="2286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79512" y="6505247"/>
            <a:ext cx="1164101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chemeClr val="bg1">
                    <a:lumMod val="95000"/>
                  </a:schemeClr>
                </a:solidFill>
              </a:rPr>
              <a:t>glueckkanja.com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0534799" y="6068023"/>
            <a:ext cx="1257639" cy="627454"/>
            <a:chOff x="1481861" y="4354121"/>
            <a:chExt cx="2519127" cy="125682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533" y="4354122"/>
              <a:ext cx="628650" cy="60007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861" y="4980388"/>
              <a:ext cx="628650" cy="60007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655" y="4354121"/>
              <a:ext cx="628650" cy="60007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0038" y="4973244"/>
              <a:ext cx="628650" cy="60007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8755" y="4354121"/>
              <a:ext cx="628650" cy="60007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6069" y="4973243"/>
              <a:ext cx="628650" cy="60007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338" y="4354121"/>
              <a:ext cx="628650" cy="60007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2813" y="4972050"/>
              <a:ext cx="628650" cy="600075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009" y="4414835"/>
              <a:ext cx="585788" cy="585788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480" y="5014910"/>
              <a:ext cx="585788" cy="58293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5037" y="4405309"/>
              <a:ext cx="588645" cy="585788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8135" y="5028019"/>
              <a:ext cx="588645" cy="58293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1855" y="4412455"/>
              <a:ext cx="585788" cy="585788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9880" y="5018493"/>
              <a:ext cx="585788" cy="58293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056" y="4392216"/>
              <a:ext cx="585788" cy="585788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0669" y="5012530"/>
              <a:ext cx="585788" cy="582930"/>
            </a:xfrm>
            <a:prstGeom prst="rect">
              <a:avLst/>
            </a:prstGeom>
          </p:spPr>
        </p:pic>
      </p:grp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180000" y="360000"/>
            <a:ext cx="10365856" cy="735375"/>
          </a:xfrm>
        </p:spPr>
        <p:txBody>
          <a:bodyPr anchor="t" anchorCtr="0">
            <a:normAutofit/>
          </a:bodyPr>
          <a:lstStyle>
            <a:lvl1pPr>
              <a:defRPr sz="32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 – up to 4 lines of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71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821" y="651668"/>
            <a:ext cx="1143000" cy="22860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79512" y="6505247"/>
            <a:ext cx="1164101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chemeClr val="bg1">
                    <a:lumMod val="95000"/>
                  </a:schemeClr>
                </a:solidFill>
              </a:rPr>
              <a:t>glueckkanja.com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79050" y="3086100"/>
            <a:ext cx="11435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chemeClr val="bg1"/>
                </a:solidFill>
              </a:rPr>
              <a:t>Thank You</a:t>
            </a:r>
            <a:endParaRPr lang="en-US" sz="4000" b="1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0534799" y="6068023"/>
            <a:ext cx="1257639" cy="627454"/>
            <a:chOff x="1481861" y="4354121"/>
            <a:chExt cx="2519127" cy="125682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533" y="4354122"/>
              <a:ext cx="628650" cy="6000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861" y="4980388"/>
              <a:ext cx="628650" cy="60007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655" y="4354121"/>
              <a:ext cx="628650" cy="60007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0038" y="4973244"/>
              <a:ext cx="628650" cy="60007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8755" y="4354121"/>
              <a:ext cx="628650" cy="60007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6069" y="4973243"/>
              <a:ext cx="628650" cy="60007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338" y="4354121"/>
              <a:ext cx="628650" cy="60007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2813" y="4972050"/>
              <a:ext cx="628650" cy="60007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009" y="4414835"/>
              <a:ext cx="585788" cy="58578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480" y="5014910"/>
              <a:ext cx="585788" cy="58293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5037" y="4405309"/>
              <a:ext cx="588645" cy="585788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8135" y="5028019"/>
              <a:ext cx="588645" cy="58293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1855" y="4412455"/>
              <a:ext cx="585788" cy="585788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9880" y="5018493"/>
              <a:ext cx="585788" cy="58293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056" y="4392216"/>
              <a:ext cx="585788" cy="585788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0669" y="5012530"/>
              <a:ext cx="585788" cy="5829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7279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8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58" r:id="rId5"/>
    <p:sldLayoutId id="2147483659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.png"/><Relationship Id="rId18" Type="http://schemas.openxmlformats.org/officeDocument/2006/relationships/image" Target="../media/image5.png"/><Relationship Id="rId26" Type="http://schemas.openxmlformats.org/officeDocument/2006/relationships/image" Target="../media/image17.png"/><Relationship Id="rId3" Type="http://schemas.openxmlformats.org/officeDocument/2006/relationships/image" Target="../media/image37.png"/><Relationship Id="rId21" Type="http://schemas.openxmlformats.org/officeDocument/2006/relationships/image" Target="../media/image16.png"/><Relationship Id="rId34" Type="http://schemas.openxmlformats.org/officeDocument/2006/relationships/image" Target="../media/image52.png"/><Relationship Id="rId7" Type="http://schemas.openxmlformats.org/officeDocument/2006/relationships/image" Target="../media/image41.png"/><Relationship Id="rId12" Type="http://schemas.openxmlformats.org/officeDocument/2006/relationships/image" Target="../media/image6.png"/><Relationship Id="rId17" Type="http://schemas.openxmlformats.org/officeDocument/2006/relationships/image" Target="../media/image8.png"/><Relationship Id="rId25" Type="http://schemas.openxmlformats.org/officeDocument/2006/relationships/image" Target="../media/image14.png"/><Relationship Id="rId33" Type="http://schemas.openxmlformats.org/officeDocument/2006/relationships/image" Target="../media/image51.png"/><Relationship Id="rId2" Type="http://schemas.openxmlformats.org/officeDocument/2006/relationships/image" Target="../media/image36.png"/><Relationship Id="rId16" Type="http://schemas.openxmlformats.org/officeDocument/2006/relationships/image" Target="../media/image3.png"/><Relationship Id="rId20" Type="http://schemas.openxmlformats.org/officeDocument/2006/relationships/image" Target="../media/image13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11" Type="http://schemas.openxmlformats.org/officeDocument/2006/relationships/image" Target="../media/image7.png"/><Relationship Id="rId24" Type="http://schemas.openxmlformats.org/officeDocument/2006/relationships/image" Target="../media/image15.png"/><Relationship Id="rId32" Type="http://schemas.openxmlformats.org/officeDocument/2006/relationships/image" Target="../media/image50.png"/><Relationship Id="rId5" Type="http://schemas.openxmlformats.org/officeDocument/2006/relationships/image" Target="../media/image39.png"/><Relationship Id="rId15" Type="http://schemas.openxmlformats.org/officeDocument/2006/relationships/image" Target="../media/image10.png"/><Relationship Id="rId23" Type="http://schemas.openxmlformats.org/officeDocument/2006/relationships/image" Target="../media/image12.png"/><Relationship Id="rId28" Type="http://schemas.openxmlformats.org/officeDocument/2006/relationships/image" Target="../media/image46.png"/><Relationship Id="rId10" Type="http://schemas.openxmlformats.org/officeDocument/2006/relationships/image" Target="../media/image44.png"/><Relationship Id="rId19" Type="http://schemas.openxmlformats.org/officeDocument/2006/relationships/image" Target="../media/image11.png"/><Relationship Id="rId31" Type="http://schemas.openxmlformats.org/officeDocument/2006/relationships/image" Target="../media/image4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9.png"/><Relationship Id="rId22" Type="http://schemas.openxmlformats.org/officeDocument/2006/relationships/image" Target="../media/image18.png"/><Relationship Id="rId27" Type="http://schemas.openxmlformats.org/officeDocument/2006/relationships/image" Target="../media/image45.png"/><Relationship Id="rId30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Arbeiten im </a:t>
            </a:r>
            <a:r>
              <a:rPr lang="de-DE" dirty="0" smtClean="0"/>
              <a:t>Kontext</a:t>
            </a:r>
            <a:br>
              <a:rPr lang="de-DE" dirty="0" smtClean="0"/>
            </a:br>
            <a:r>
              <a:rPr lang="de-DE" dirty="0" smtClean="0"/>
              <a:t>Von </a:t>
            </a:r>
            <a:r>
              <a:rPr lang="de-DE" dirty="0"/>
              <a:t>Skype for Business bis Office Apps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Marco Scheel | </a:t>
            </a:r>
            <a:r>
              <a:rPr lang="en-US" dirty="0" smtClean="0"/>
              <a:t>Mai 2015</a:t>
            </a:r>
            <a:endParaRPr lang="en-US" dirty="0" smtClean="0"/>
          </a:p>
          <a:p>
            <a:r>
              <a:rPr lang="en-US" dirty="0" smtClean="0"/>
              <a:t>Glück &amp; Kanja Consulting 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6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SharePoint 2010 - </a:t>
            </a:r>
            <a:r>
              <a:rPr lang="en-US" dirty="0" err="1" smtClean="0"/>
              <a:t>Administratorschulung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4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4" y="823914"/>
            <a:ext cx="2438400" cy="2438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95" y="1616870"/>
            <a:ext cx="2105025" cy="10096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95" y="2283620"/>
            <a:ext cx="2105025" cy="10096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95" y="2812258"/>
            <a:ext cx="2105025" cy="10096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95" y="3317083"/>
            <a:ext cx="2105025" cy="100965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94" y="3845721"/>
            <a:ext cx="2105025" cy="10096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94" y="4326733"/>
            <a:ext cx="2105025" cy="10096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94" y="4722020"/>
            <a:ext cx="2105025" cy="10096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94" y="5117307"/>
            <a:ext cx="2105025" cy="10096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919" y="1693071"/>
            <a:ext cx="1047750" cy="10001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919" y="2121696"/>
            <a:ext cx="1047750" cy="100012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919" y="2626521"/>
            <a:ext cx="1047750" cy="100012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919" y="3198021"/>
            <a:ext cx="1047750" cy="100012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919" y="3640934"/>
            <a:ext cx="1047750" cy="100012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919" y="4264821"/>
            <a:ext cx="1047750" cy="100012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919" y="4617244"/>
            <a:ext cx="1047750" cy="100012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919" y="5126832"/>
            <a:ext cx="1047750" cy="100012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724" y="1628775"/>
            <a:ext cx="976313" cy="97631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802" y="2231234"/>
            <a:ext cx="981075" cy="97631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409" y="2859885"/>
            <a:ext cx="976313" cy="97155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669" y="3359946"/>
            <a:ext cx="976313" cy="97155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336" y="3810006"/>
            <a:ext cx="976313" cy="97155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187" y="4419601"/>
            <a:ext cx="976313" cy="97631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928" y="4891100"/>
            <a:ext cx="981075" cy="97155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279" y="5403064"/>
            <a:ext cx="976313" cy="97631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805" y="83345"/>
            <a:ext cx="2786063" cy="100012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48" y="1185863"/>
            <a:ext cx="1047750" cy="100012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530" y="1209676"/>
            <a:ext cx="1047750" cy="100012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208" y="2316956"/>
            <a:ext cx="1047750" cy="100012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530" y="2312194"/>
            <a:ext cx="1047750" cy="100012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212" y="1231103"/>
            <a:ext cx="1047750" cy="1000125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852" y="2347913"/>
            <a:ext cx="1047750" cy="100012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894" y="1628776"/>
            <a:ext cx="1047750" cy="1000125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99" y="3698080"/>
            <a:ext cx="1047750" cy="100012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99" y="4738684"/>
            <a:ext cx="1047750" cy="100012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749" y="3698079"/>
            <a:ext cx="1047750" cy="100012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749" y="4738683"/>
            <a:ext cx="1047750" cy="100012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9" y="3698079"/>
            <a:ext cx="1047750" cy="100012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9" y="4738683"/>
            <a:ext cx="1047750" cy="1000125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249" y="3718318"/>
            <a:ext cx="1047750" cy="1000125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249" y="4732726"/>
            <a:ext cx="1047750" cy="100012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425" y="3815943"/>
            <a:ext cx="976313" cy="976313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143" y="4792256"/>
            <a:ext cx="976313" cy="97155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131" y="3815942"/>
            <a:ext cx="981075" cy="976313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846" y="4850608"/>
            <a:ext cx="981075" cy="97155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599" y="3813563"/>
            <a:ext cx="976313" cy="976313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835" y="4850608"/>
            <a:ext cx="976313" cy="97155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967" y="3813563"/>
            <a:ext cx="976313" cy="976313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630" y="4792256"/>
            <a:ext cx="976313" cy="971550"/>
          </a:xfrm>
          <a:prstGeom prst="rect">
            <a:avLst/>
          </a:prstGeom>
        </p:spPr>
      </p:pic>
      <p:sp>
        <p:nvSpPr>
          <p:cNvPr id="70" name="Title 6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Metro Clip 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K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7</Paragraphs>
  <Slides>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GK Theme</vt:lpstr>
      <vt:lpstr>Arbeiten im Kontext Von Skype for Business bis Office Apps</vt:lpstr>
      <vt:lpstr>Agenda</vt:lpstr>
      <vt:lpstr>Details</vt:lpstr>
      <vt:lpstr>Metro Clip Art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Marco Scheel</cp:lastModifiedBy>
  <cp:revision>45</cp:revision>
  <dcterms:created xsi:type="dcterms:W3CDTF">2012-09-10T11:21:57Z</dcterms:created>
  <dcterms:modified xsi:type="dcterms:W3CDTF">2015-05-03T14:25:41Z</dcterms:modified>
</cp:coreProperties>
</file>