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CB28E-E105-43BC-8191-B0F4107B9079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66709-6017-4A9B-8E55-02868A11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35.png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49" y="4171950"/>
            <a:ext cx="11395771" cy="108585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48" y="5430838"/>
            <a:ext cx="11395771" cy="7985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21" y="651668"/>
            <a:ext cx="1143000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79512" y="6505247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bg1">
                    <a:lumMod val="95000"/>
                  </a:schemeClr>
                </a:solidFill>
                <a:latin typeface="+mn-lt"/>
              </a:rPr>
              <a:t>glueckkanja.com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194" y="1672427"/>
            <a:ext cx="1047750" cy="100012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194" y="2713031"/>
            <a:ext cx="1047750" cy="100012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44" y="1672426"/>
            <a:ext cx="1047750" cy="100012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44" y="2713030"/>
            <a:ext cx="1047750" cy="100012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94" y="1672426"/>
            <a:ext cx="1047750" cy="100012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94" y="2713030"/>
            <a:ext cx="1047750" cy="100012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44" y="1692665"/>
            <a:ext cx="1047750" cy="10001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44" y="2707073"/>
            <a:ext cx="1047750" cy="100012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20" y="1790290"/>
            <a:ext cx="976313" cy="97631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38" y="2766603"/>
            <a:ext cx="976313" cy="97155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26" y="1790289"/>
            <a:ext cx="981075" cy="97631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41" y="2824955"/>
            <a:ext cx="981075" cy="97155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794" y="1787910"/>
            <a:ext cx="976313" cy="97631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30" y="2824955"/>
            <a:ext cx="976313" cy="97155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162" y="1787910"/>
            <a:ext cx="976313" cy="97631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825" y="2766603"/>
            <a:ext cx="976313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3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229100" y="0"/>
            <a:ext cx="79628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360000"/>
            <a:ext cx="3820988" cy="2916600"/>
          </a:xfrm>
        </p:spPr>
        <p:txBody>
          <a:bodyPr anchor="t" anchorCtr="0">
            <a:normAutofit/>
          </a:bodyPr>
          <a:lstStyle>
            <a:lvl1pPr>
              <a:defRPr sz="3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 – up to 4 lines of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900" y="448575"/>
            <a:ext cx="7324725" cy="6056672"/>
          </a:xfrm>
        </p:spPr>
        <p:txBody>
          <a:bodyPr/>
          <a:lstStyle>
            <a:lvl1pPr marL="0" indent="0">
              <a:buFontTx/>
              <a:buNone/>
              <a:defRPr>
                <a:latin typeface="+mn-lt"/>
              </a:defRPr>
            </a:lvl1pPr>
            <a:lvl2pPr marL="457200" indent="0">
              <a:buFontTx/>
              <a:buNone/>
              <a:defRPr>
                <a:latin typeface="+mn-lt"/>
              </a:defRPr>
            </a:lvl2pPr>
            <a:lvl3pPr marL="914400" indent="0">
              <a:buFontTx/>
              <a:buNone/>
              <a:defRPr>
                <a:latin typeface="+mn-lt"/>
              </a:defRPr>
            </a:lvl3pPr>
            <a:lvl4pPr marL="1371600" indent="0">
              <a:buFontTx/>
              <a:buNone/>
              <a:defRPr>
                <a:latin typeface="+mn-lt"/>
              </a:defRPr>
            </a:lvl4pPr>
            <a:lvl5pPr marL="1828800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6505247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bg1">
                    <a:lumMod val="95000"/>
                  </a:schemeClr>
                </a:solidFill>
                <a:latin typeface="+mn-lt"/>
              </a:rPr>
              <a:t>glueckkanja.com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2743349" y="6068023"/>
            <a:ext cx="1257639" cy="627454"/>
            <a:chOff x="1481861" y="4354121"/>
            <a:chExt cx="2519127" cy="125682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33" y="4354122"/>
              <a:ext cx="628650" cy="60007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861" y="4980388"/>
              <a:ext cx="628650" cy="60007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655" y="4354121"/>
              <a:ext cx="628650" cy="60007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038" y="4973244"/>
              <a:ext cx="628650" cy="60007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755" y="4354121"/>
              <a:ext cx="628650" cy="60007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069" y="4973243"/>
              <a:ext cx="628650" cy="60007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338" y="4354121"/>
              <a:ext cx="628650" cy="60007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813" y="4972050"/>
              <a:ext cx="628650" cy="60007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009" y="4414835"/>
              <a:ext cx="585788" cy="58578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480" y="5014910"/>
              <a:ext cx="585788" cy="5829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037" y="4405309"/>
              <a:ext cx="588645" cy="585788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135" y="5028019"/>
              <a:ext cx="588645" cy="5829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55" y="4412455"/>
              <a:ext cx="585788" cy="585788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880" y="5018493"/>
              <a:ext cx="585788" cy="58293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056" y="4392216"/>
              <a:ext cx="585788" cy="585788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669" y="5012530"/>
              <a:ext cx="585788" cy="582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5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3781425"/>
            <a:ext cx="10515600" cy="990600"/>
          </a:xfrm>
        </p:spPr>
        <p:txBody>
          <a:bodyPr anchor="t" anchorCtr="0">
            <a:no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60714"/>
            <a:ext cx="10515600" cy="573086"/>
          </a:xfrm>
        </p:spPr>
        <p:txBody>
          <a:bodyPr anchor="b" anchorCtr="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21" y="651668"/>
            <a:ext cx="1143000" cy="2286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79512" y="6505247"/>
            <a:ext cx="116410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bg1">
                    <a:lumMod val="95000"/>
                  </a:schemeClr>
                </a:solidFill>
              </a:rPr>
              <a:t>glueckkanja.com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534799" y="6068023"/>
            <a:ext cx="1257639" cy="627454"/>
            <a:chOff x="1481861" y="4354121"/>
            <a:chExt cx="2519127" cy="125682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33" y="4354122"/>
              <a:ext cx="628650" cy="60007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861" y="4980388"/>
              <a:ext cx="628650" cy="60007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655" y="4354121"/>
              <a:ext cx="628650" cy="6000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038" y="4973244"/>
              <a:ext cx="628650" cy="60007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755" y="4354121"/>
              <a:ext cx="628650" cy="60007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069" y="4973243"/>
              <a:ext cx="628650" cy="60007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338" y="4354121"/>
              <a:ext cx="628650" cy="6000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813" y="4972050"/>
              <a:ext cx="628650" cy="60007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009" y="4414835"/>
              <a:ext cx="585788" cy="58578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480" y="5014910"/>
              <a:ext cx="585788" cy="58293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037" y="4405309"/>
              <a:ext cx="588645" cy="58578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135" y="5028019"/>
              <a:ext cx="588645" cy="58293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55" y="4412455"/>
              <a:ext cx="585788" cy="58578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880" y="5018493"/>
              <a:ext cx="585788" cy="58293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056" y="4392216"/>
              <a:ext cx="585788" cy="58578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669" y="5012530"/>
              <a:ext cx="585788" cy="582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4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000" y="619200"/>
            <a:ext cx="1219200" cy="304800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>
          <a:xfrm>
            <a:off x="10534799" y="6068023"/>
            <a:ext cx="1257639" cy="627454"/>
            <a:chOff x="1481861" y="4354121"/>
            <a:chExt cx="2519127" cy="125682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33" y="4354122"/>
              <a:ext cx="628650" cy="60007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861" y="4980388"/>
              <a:ext cx="628650" cy="600075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655" y="4354121"/>
              <a:ext cx="628650" cy="60007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038" y="4973244"/>
              <a:ext cx="628650" cy="600075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755" y="4354121"/>
              <a:ext cx="628650" cy="60007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069" y="4973243"/>
              <a:ext cx="628650" cy="60007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338" y="4354121"/>
              <a:ext cx="628650" cy="60007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813" y="4972050"/>
              <a:ext cx="628650" cy="60007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009" y="4414835"/>
              <a:ext cx="585788" cy="585788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480" y="5014910"/>
              <a:ext cx="585788" cy="5829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037" y="4405309"/>
              <a:ext cx="588645" cy="585788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135" y="5028019"/>
              <a:ext cx="588645" cy="5829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55" y="4412455"/>
              <a:ext cx="585788" cy="585788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880" y="5018493"/>
              <a:ext cx="585788" cy="58293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056" y="4392216"/>
              <a:ext cx="585788" cy="585788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669" y="5012530"/>
              <a:ext cx="585788" cy="582930"/>
            </a:xfrm>
            <a:prstGeom prst="rect">
              <a:avLst/>
            </a:prstGeom>
          </p:spPr>
        </p:pic>
      </p:grpSp>
      <p:sp>
        <p:nvSpPr>
          <p:cNvPr id="59" name="TextBox 58"/>
          <p:cNvSpPr txBox="1"/>
          <p:nvPr userDrawn="1"/>
        </p:nvSpPr>
        <p:spPr>
          <a:xfrm>
            <a:off x="179512" y="6505247"/>
            <a:ext cx="1164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glueckkanja.com</a:t>
            </a:r>
          </a:p>
        </p:txBody>
      </p: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360000"/>
            <a:ext cx="10365856" cy="735375"/>
          </a:xfrm>
        </p:spPr>
        <p:txBody>
          <a:bodyPr anchor="t" anchorCtr="0">
            <a:normAutofit/>
          </a:bodyPr>
          <a:lstStyle>
            <a:lvl1pPr>
              <a:defRPr sz="3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 – up to 4 lines of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53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Ch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21" y="651668"/>
            <a:ext cx="1143000" cy="2286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79512" y="6505247"/>
            <a:ext cx="116410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bg1">
                    <a:lumMod val="95000"/>
                  </a:schemeClr>
                </a:solidFill>
              </a:rPr>
              <a:t>glueckkanja.com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534799" y="6068023"/>
            <a:ext cx="1257639" cy="627454"/>
            <a:chOff x="1481861" y="4354121"/>
            <a:chExt cx="2519127" cy="125682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33" y="4354122"/>
              <a:ext cx="628650" cy="6000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861" y="4980388"/>
              <a:ext cx="628650" cy="6000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655" y="4354121"/>
              <a:ext cx="628650" cy="60007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038" y="4973244"/>
              <a:ext cx="628650" cy="60007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755" y="4354121"/>
              <a:ext cx="628650" cy="60007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069" y="4973243"/>
              <a:ext cx="628650" cy="60007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338" y="4354121"/>
              <a:ext cx="628650" cy="6000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813" y="4972050"/>
              <a:ext cx="628650" cy="60007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009" y="4414835"/>
              <a:ext cx="585788" cy="58578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480" y="5014910"/>
              <a:ext cx="585788" cy="58293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037" y="4405309"/>
              <a:ext cx="588645" cy="58578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135" y="5028019"/>
              <a:ext cx="588645" cy="58293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55" y="4412455"/>
              <a:ext cx="585788" cy="58578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880" y="5018493"/>
              <a:ext cx="585788" cy="58293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056" y="4392216"/>
              <a:ext cx="585788" cy="58578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669" y="5012530"/>
              <a:ext cx="585788" cy="58293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360000"/>
            <a:ext cx="10365856" cy="735375"/>
          </a:xfrm>
        </p:spPr>
        <p:txBody>
          <a:bodyPr anchor="t" anchorCtr="0">
            <a:normAutofit/>
          </a:bodyPr>
          <a:lstStyle>
            <a:lvl1pPr>
              <a:defRPr sz="3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 – up to 4 lines of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21" y="651668"/>
            <a:ext cx="1143000" cy="2286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79512" y="6505247"/>
            <a:ext cx="1164101" cy="316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bg1">
                    <a:lumMod val="95000"/>
                  </a:schemeClr>
                </a:solidFill>
              </a:rPr>
              <a:t>glueckkanja.com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79050" y="3086100"/>
            <a:ext cx="11435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Thank You</a:t>
            </a:r>
            <a:endParaRPr lang="en-US" sz="4000" b="1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534799" y="6068023"/>
            <a:ext cx="1257639" cy="627454"/>
            <a:chOff x="1481861" y="4354121"/>
            <a:chExt cx="2519127" cy="125682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33" y="4354122"/>
              <a:ext cx="628650" cy="6000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861" y="4980388"/>
              <a:ext cx="628650" cy="60007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655" y="4354121"/>
              <a:ext cx="628650" cy="6000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0038" y="4973244"/>
              <a:ext cx="628650" cy="6000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755" y="4354121"/>
              <a:ext cx="628650" cy="60007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069" y="4973243"/>
              <a:ext cx="628650" cy="60007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338" y="4354121"/>
              <a:ext cx="628650" cy="60007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813" y="4972050"/>
              <a:ext cx="628650" cy="60007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009" y="4414835"/>
              <a:ext cx="585788" cy="58578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480" y="5014910"/>
              <a:ext cx="585788" cy="58293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037" y="4405309"/>
              <a:ext cx="588645" cy="58578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135" y="5028019"/>
              <a:ext cx="588645" cy="58293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55" y="4412455"/>
              <a:ext cx="585788" cy="58578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880" y="5018493"/>
              <a:ext cx="585788" cy="58293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056" y="4392216"/>
              <a:ext cx="585788" cy="58578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669" y="5012530"/>
              <a:ext cx="585788" cy="582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7279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8" r:id="rId5"/>
    <p:sldLayoutId id="214748365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.png"/><Relationship Id="rId18" Type="http://schemas.openxmlformats.org/officeDocument/2006/relationships/image" Target="../media/image5.png"/><Relationship Id="rId26" Type="http://schemas.openxmlformats.org/officeDocument/2006/relationships/image" Target="../media/image17.png"/><Relationship Id="rId3" Type="http://schemas.openxmlformats.org/officeDocument/2006/relationships/image" Target="../media/image38.png"/><Relationship Id="rId21" Type="http://schemas.openxmlformats.org/officeDocument/2006/relationships/image" Target="../media/image16.png"/><Relationship Id="rId34" Type="http://schemas.openxmlformats.org/officeDocument/2006/relationships/image" Target="../media/image53.png"/><Relationship Id="rId7" Type="http://schemas.openxmlformats.org/officeDocument/2006/relationships/image" Target="../media/image42.pn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5" Type="http://schemas.openxmlformats.org/officeDocument/2006/relationships/image" Target="../media/image14.png"/><Relationship Id="rId33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3.png"/><Relationship Id="rId20" Type="http://schemas.openxmlformats.org/officeDocument/2006/relationships/image" Target="../media/image13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7.png"/><Relationship Id="rId24" Type="http://schemas.openxmlformats.org/officeDocument/2006/relationships/image" Target="../media/image15.png"/><Relationship Id="rId32" Type="http://schemas.openxmlformats.org/officeDocument/2006/relationships/image" Target="../media/image51.png"/><Relationship Id="rId5" Type="http://schemas.openxmlformats.org/officeDocument/2006/relationships/image" Target="../media/image40.png"/><Relationship Id="rId15" Type="http://schemas.openxmlformats.org/officeDocument/2006/relationships/image" Target="../media/image10.png"/><Relationship Id="rId23" Type="http://schemas.openxmlformats.org/officeDocument/2006/relationships/image" Target="../media/image12.png"/><Relationship Id="rId28" Type="http://schemas.openxmlformats.org/officeDocument/2006/relationships/image" Target="../media/image47.png"/><Relationship Id="rId10" Type="http://schemas.openxmlformats.org/officeDocument/2006/relationships/image" Target="../media/image45.png"/><Relationship Id="rId19" Type="http://schemas.openxmlformats.org/officeDocument/2006/relationships/image" Target="../media/image11.png"/><Relationship Id="rId31" Type="http://schemas.openxmlformats.org/officeDocument/2006/relationships/image" Target="../media/image5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9.png"/><Relationship Id="rId22" Type="http://schemas.openxmlformats.org/officeDocument/2006/relationships/image" Target="../media/image18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Arbeiten im </a:t>
            </a:r>
            <a:r>
              <a:rPr lang="de-DE" dirty="0" smtClean="0"/>
              <a:t>Kontext</a:t>
            </a:r>
            <a:br>
              <a:rPr lang="de-DE" dirty="0" smtClean="0"/>
            </a:br>
            <a:r>
              <a:rPr lang="de-DE" dirty="0" smtClean="0"/>
              <a:t>Von </a:t>
            </a:r>
            <a:r>
              <a:rPr lang="de-DE" dirty="0"/>
              <a:t>Skype for Business bis Office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Marco Scheel | </a:t>
            </a:r>
            <a:r>
              <a:rPr lang="en-US" dirty="0" smtClean="0"/>
              <a:t>Mai 2015</a:t>
            </a:r>
          </a:p>
          <a:p>
            <a:r>
              <a:rPr lang="en-US" dirty="0" smtClean="0"/>
              <a:t>Glück &amp; Kanja Consulting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Event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2180846"/>
                  </p:ext>
                </p:extLst>
              </p:nvPr>
            </p:nvGraphicFramePr>
            <p:xfrm>
              <a:off x="4533900" y="449263"/>
              <a:ext cx="7324725" cy="60563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3900" y="449263"/>
                <a:ext cx="7324725" cy="60563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im Kontext</a:t>
            </a:r>
            <a:endParaRPr lang="de-DE" dirty="0" smtClean="0"/>
          </a:p>
          <a:p>
            <a:r>
              <a:rPr lang="de-DE" dirty="0" smtClean="0"/>
              <a:t>Von </a:t>
            </a:r>
            <a:r>
              <a:rPr lang="de-DE" dirty="0"/>
              <a:t>Skype for Business bis Office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" y="823914"/>
            <a:ext cx="2438400" cy="2438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5" y="1616870"/>
            <a:ext cx="2105025" cy="10096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5" y="2283620"/>
            <a:ext cx="2105025" cy="10096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5" y="2812258"/>
            <a:ext cx="2105025" cy="10096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5" y="3317083"/>
            <a:ext cx="2105025" cy="10096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4" y="3845721"/>
            <a:ext cx="2105025" cy="10096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4" y="4326733"/>
            <a:ext cx="2105025" cy="10096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4" y="4722020"/>
            <a:ext cx="2105025" cy="10096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4" y="5117307"/>
            <a:ext cx="2105025" cy="10096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9" y="1693071"/>
            <a:ext cx="1047750" cy="10001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9" y="2121696"/>
            <a:ext cx="1047750" cy="10001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9" y="2626521"/>
            <a:ext cx="1047750" cy="10001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9" y="3198021"/>
            <a:ext cx="1047750" cy="10001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9" y="3640934"/>
            <a:ext cx="1047750" cy="10001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9" y="4264821"/>
            <a:ext cx="1047750" cy="10001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9" y="4617244"/>
            <a:ext cx="1047750" cy="10001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19" y="5126832"/>
            <a:ext cx="1047750" cy="10001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24" y="1628775"/>
            <a:ext cx="976313" cy="97631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02" y="2231234"/>
            <a:ext cx="981075" cy="97631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409" y="2859885"/>
            <a:ext cx="976313" cy="9715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69" y="3359946"/>
            <a:ext cx="976313" cy="9715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36" y="3810006"/>
            <a:ext cx="976313" cy="9715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87" y="4419601"/>
            <a:ext cx="976313" cy="97631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928" y="4891100"/>
            <a:ext cx="981075" cy="9715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79" y="5403064"/>
            <a:ext cx="976313" cy="97631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05" y="83345"/>
            <a:ext cx="2786063" cy="100012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48" y="1185863"/>
            <a:ext cx="1047750" cy="10001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30" y="1209676"/>
            <a:ext cx="1047750" cy="10001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08" y="2316956"/>
            <a:ext cx="1047750" cy="100012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30" y="2312194"/>
            <a:ext cx="1047750" cy="100012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12" y="1231103"/>
            <a:ext cx="1047750" cy="100012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52" y="2347913"/>
            <a:ext cx="1047750" cy="100012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94" y="1628776"/>
            <a:ext cx="1047750" cy="100012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99" y="3698080"/>
            <a:ext cx="1047750" cy="10001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99" y="4738684"/>
            <a:ext cx="1047750" cy="100012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749" y="3698079"/>
            <a:ext cx="1047750" cy="100012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749" y="4738683"/>
            <a:ext cx="1047750" cy="100012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9" y="3698079"/>
            <a:ext cx="1047750" cy="100012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99" y="4738683"/>
            <a:ext cx="1047750" cy="100012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249" y="3718318"/>
            <a:ext cx="1047750" cy="100012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249" y="4732726"/>
            <a:ext cx="1047750" cy="100012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425" y="3815943"/>
            <a:ext cx="976313" cy="97631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143" y="4792256"/>
            <a:ext cx="976313" cy="9715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131" y="3815942"/>
            <a:ext cx="981075" cy="97631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846" y="4850608"/>
            <a:ext cx="981075" cy="97155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99" y="3813563"/>
            <a:ext cx="976313" cy="97631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835" y="4850608"/>
            <a:ext cx="976313" cy="97155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67" y="3813563"/>
            <a:ext cx="976313" cy="97631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630" y="4792256"/>
            <a:ext cx="976313" cy="971550"/>
          </a:xfrm>
          <a:prstGeom prst="rect">
            <a:avLst/>
          </a:prstGeom>
        </p:spPr>
      </p:pic>
      <p:sp>
        <p:nvSpPr>
          <p:cNvPr id="70" name="Title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Metro Clip 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K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webextensions/webextension1.xml><?xml version="1.0" encoding="utf-8"?>
<we:webextension xmlns:we="http://schemas.microsoft.com/office/webextensions/webextension/2010/11" id="{26FFEDF4-DB40-44F6-8CA5-2C72B7532E17}">
  <we:reference id="9185f338-c970-4fb2-a385-0f2e3d88e6a3" version="1.0.0.0" store="https://guk.sharepoint.com/sites/appcatalog" storeType="SPCatalog"/>
  <we:alternateReferences/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8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GK Theme</vt:lpstr>
      <vt:lpstr>Arbeiten im Kontext Von Skype for Business bis Office Apps</vt:lpstr>
      <vt:lpstr>Event</vt:lpstr>
      <vt:lpstr>Agenda</vt:lpstr>
      <vt:lpstr>Metro Clip 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Arbeiten im Kontext - Von Skype for Business bis Office Apps</dc:title>
  <dc:creator>Marco Scheel</dc:creator>
  <cp:keywords>SharePoint; AppsForOffice;SPUG;SPUGFFM</cp:keywords>
  <cp:lastModifiedBy>Marco Scheel</cp:lastModifiedBy>
  <cp:revision>48</cp:revision>
  <dcterms:created xsi:type="dcterms:W3CDTF">2012-09-10T11:21:57Z</dcterms:created>
  <dcterms:modified xsi:type="dcterms:W3CDTF">2015-05-03T19:24:29Z</dcterms:modified>
</cp:coreProperties>
</file>