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262" r:id="rId5"/>
    <p:sldId id="273" r:id="rId6"/>
    <p:sldId id="404" r:id="rId7"/>
    <p:sldId id="410" r:id="rId8"/>
    <p:sldId id="395" r:id="rId9"/>
    <p:sldId id="407" r:id="rId10"/>
    <p:sldId id="405" r:id="rId11"/>
    <p:sldId id="406" r:id="rId12"/>
    <p:sldId id="391" r:id="rId13"/>
    <p:sldId id="409" r:id="rId14"/>
    <p:sldId id="408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9E5"/>
    <a:srgbClr val="61BED4"/>
    <a:srgbClr val="3E7D7F"/>
    <a:srgbClr val="D9D9D9"/>
    <a:srgbClr val="BAEAE9"/>
    <a:srgbClr val="D3F0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6196" autoAdjust="0"/>
  </p:normalViewPr>
  <p:slideViewPr>
    <p:cSldViewPr snapToGrid="0">
      <p:cViewPr varScale="1">
        <p:scale>
          <a:sx n="120" d="100"/>
          <a:sy n="120" d="100"/>
        </p:scale>
        <p:origin x="192" y="32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5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2" name="Google Shape;9522;g8d33d3eaa6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3" name="Google Shape;9523;g8d33d3eaa6_0_1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2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A14214-3597-4AAB-AF55-FEBB5D8FD698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9C2908B-EF34-4DBE-978B-CDE49FAFD52F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97F2111-7610-4948-BBB5-C217E5C6D28C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83338C7-ECF6-4EFC-91D6-98F67A23BD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6" name="막힌 원호 14">
            <a:extLst>
              <a:ext uri="{FF2B5EF4-FFF2-40B4-BE49-F238E27FC236}">
                <a16:creationId xmlns:a16="http://schemas.microsoft.com/office/drawing/2014/main" id="{539A5EA1-4E21-44E3-A228-3288DE217C72}"/>
              </a:ext>
            </a:extLst>
          </p:cNvPr>
          <p:cNvSpPr/>
          <p:nvPr userDrawn="1"/>
        </p:nvSpPr>
        <p:spPr>
          <a:xfrm>
            <a:off x="4329288" y="166121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7" name="그림 12">
            <a:extLst>
              <a:ext uri="{FF2B5EF4-FFF2-40B4-BE49-F238E27FC236}">
                <a16:creationId xmlns:a16="http://schemas.microsoft.com/office/drawing/2014/main" id="{1444ED57-CCCA-4F16-9ED6-C28E39B78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3" y="2081880"/>
            <a:ext cx="4505652" cy="3937837"/>
          </a:xfrm>
          <a:prstGeom prst="rect">
            <a:avLst/>
          </a:prstGeom>
        </p:spPr>
      </p:pic>
      <p:sp>
        <p:nvSpPr>
          <p:cNvPr id="38" name="그림 개체 틀 2">
            <a:extLst>
              <a:ext uri="{FF2B5EF4-FFF2-40B4-BE49-F238E27FC236}">
                <a16:creationId xmlns:a16="http://schemas.microsoft.com/office/drawing/2014/main" id="{56022160-776B-46D5-93AB-4105F49135C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63434" y="2240518"/>
            <a:ext cx="4198167" cy="246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1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347" y="987413"/>
            <a:ext cx="5300800" cy="34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8266"/>
            </a:lvl1pPr>
            <a:lvl2pPr lvl="1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5232" y="4632900"/>
            <a:ext cx="4091200" cy="1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None/>
              <a:defRPr sz="3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12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8" name="Google Shape;5698;p16"/>
          <p:cNvSpPr txBox="1">
            <a:spLocks noGrp="1"/>
          </p:cNvSpPr>
          <p:nvPr>
            <p:ph type="title"/>
          </p:nvPr>
        </p:nvSpPr>
        <p:spPr>
          <a:xfrm>
            <a:off x="960000" y="71852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99" name="Google Shape;5699;p16"/>
          <p:cNvSpPr txBox="1">
            <a:spLocks noGrp="1"/>
          </p:cNvSpPr>
          <p:nvPr>
            <p:ph type="subTitle" idx="1"/>
          </p:nvPr>
        </p:nvSpPr>
        <p:spPr>
          <a:xfrm>
            <a:off x="957000" y="4344067"/>
            <a:ext cx="2299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700" name="Google Shape;5700;p16"/>
          <p:cNvSpPr txBox="1">
            <a:spLocks noGrp="1"/>
          </p:cNvSpPr>
          <p:nvPr>
            <p:ph type="subTitle" idx="2"/>
          </p:nvPr>
        </p:nvSpPr>
        <p:spPr>
          <a:xfrm>
            <a:off x="957000" y="3926233"/>
            <a:ext cx="2299600" cy="4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701" name="Google Shape;5701;p16"/>
          <p:cNvSpPr txBox="1">
            <a:spLocks noGrp="1"/>
          </p:cNvSpPr>
          <p:nvPr>
            <p:ph type="subTitle" idx="3"/>
          </p:nvPr>
        </p:nvSpPr>
        <p:spPr>
          <a:xfrm>
            <a:off x="3616467" y="4344067"/>
            <a:ext cx="2299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702" name="Google Shape;5702;p16"/>
          <p:cNvSpPr txBox="1">
            <a:spLocks noGrp="1"/>
          </p:cNvSpPr>
          <p:nvPr>
            <p:ph type="subTitle" idx="4"/>
          </p:nvPr>
        </p:nvSpPr>
        <p:spPr>
          <a:xfrm>
            <a:off x="3616467" y="3926233"/>
            <a:ext cx="2299600" cy="4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703" name="Google Shape;5703;p16"/>
          <p:cNvSpPr txBox="1">
            <a:spLocks noGrp="1"/>
          </p:cNvSpPr>
          <p:nvPr>
            <p:ph type="subTitle" idx="5"/>
          </p:nvPr>
        </p:nvSpPr>
        <p:spPr>
          <a:xfrm>
            <a:off x="6275933" y="4344067"/>
            <a:ext cx="2299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704" name="Google Shape;5704;p16"/>
          <p:cNvSpPr txBox="1">
            <a:spLocks noGrp="1"/>
          </p:cNvSpPr>
          <p:nvPr>
            <p:ph type="subTitle" idx="6"/>
          </p:nvPr>
        </p:nvSpPr>
        <p:spPr>
          <a:xfrm>
            <a:off x="6275933" y="3926233"/>
            <a:ext cx="2299600" cy="4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705" name="Google Shape;5705;p16"/>
          <p:cNvSpPr txBox="1">
            <a:spLocks noGrp="1"/>
          </p:cNvSpPr>
          <p:nvPr>
            <p:ph type="subTitle" idx="7"/>
          </p:nvPr>
        </p:nvSpPr>
        <p:spPr>
          <a:xfrm>
            <a:off x="8935400" y="4344067"/>
            <a:ext cx="2299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706" name="Google Shape;5706;p16"/>
          <p:cNvSpPr txBox="1">
            <a:spLocks noGrp="1"/>
          </p:cNvSpPr>
          <p:nvPr>
            <p:ph type="subTitle" idx="8"/>
          </p:nvPr>
        </p:nvSpPr>
        <p:spPr>
          <a:xfrm>
            <a:off x="8935400" y="3926233"/>
            <a:ext cx="2299600" cy="4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707" name="Google Shape;5707;p16"/>
          <p:cNvSpPr txBox="1">
            <a:spLocks noGrp="1"/>
          </p:cNvSpPr>
          <p:nvPr>
            <p:ph type="title" idx="9" hasCustomPrompt="1"/>
          </p:nvPr>
        </p:nvSpPr>
        <p:spPr>
          <a:xfrm>
            <a:off x="1696995" y="2766512"/>
            <a:ext cx="819600" cy="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9pPr>
          </a:lstStyle>
          <a:p>
            <a:r>
              <a:t>xx%</a:t>
            </a:r>
          </a:p>
        </p:txBody>
      </p:sp>
      <p:sp>
        <p:nvSpPr>
          <p:cNvPr id="5708" name="Google Shape;5708;p16"/>
          <p:cNvSpPr txBox="1">
            <a:spLocks noGrp="1"/>
          </p:cNvSpPr>
          <p:nvPr>
            <p:ph type="title" idx="13" hasCustomPrompt="1"/>
          </p:nvPr>
        </p:nvSpPr>
        <p:spPr>
          <a:xfrm>
            <a:off x="4356463" y="2766512"/>
            <a:ext cx="819600" cy="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9pPr>
          </a:lstStyle>
          <a:p>
            <a:r>
              <a:t>xx%</a:t>
            </a:r>
          </a:p>
        </p:txBody>
      </p:sp>
      <p:sp>
        <p:nvSpPr>
          <p:cNvPr id="5709" name="Google Shape;5709;p16"/>
          <p:cNvSpPr txBox="1">
            <a:spLocks noGrp="1"/>
          </p:cNvSpPr>
          <p:nvPr>
            <p:ph type="title" idx="14" hasCustomPrompt="1"/>
          </p:nvPr>
        </p:nvSpPr>
        <p:spPr>
          <a:xfrm>
            <a:off x="7015932" y="2766512"/>
            <a:ext cx="819600" cy="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Encode Sans Condensed Black"/>
              <a:buNone/>
              <a:defRPr>
                <a:solidFill>
                  <a:schemeClr val="accent4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9pPr>
          </a:lstStyle>
          <a:p>
            <a:r>
              <a:t>xx%</a:t>
            </a:r>
          </a:p>
        </p:txBody>
      </p:sp>
      <p:sp>
        <p:nvSpPr>
          <p:cNvPr id="5710" name="Google Shape;5710;p16"/>
          <p:cNvSpPr txBox="1">
            <a:spLocks noGrp="1"/>
          </p:cNvSpPr>
          <p:nvPr>
            <p:ph type="title" idx="15" hasCustomPrompt="1"/>
          </p:nvPr>
        </p:nvSpPr>
        <p:spPr>
          <a:xfrm>
            <a:off x="9675400" y="2766512"/>
            <a:ext cx="819600" cy="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9pPr>
          </a:lstStyle>
          <a:p>
            <a:r>
              <a:t>xx%</a:t>
            </a:r>
          </a:p>
        </p:txBody>
      </p:sp>
      <p:grpSp>
        <p:nvGrpSpPr>
          <p:cNvPr id="5711" name="Google Shape;5711;p16"/>
          <p:cNvGrpSpPr/>
          <p:nvPr/>
        </p:nvGrpSpPr>
        <p:grpSpPr>
          <a:xfrm rot="10800000">
            <a:off x="8863157" y="60359"/>
            <a:ext cx="3291267" cy="1697760"/>
            <a:chOff x="28182" y="3824912"/>
            <a:chExt cx="2468450" cy="1273320"/>
          </a:xfrm>
        </p:grpSpPr>
        <p:sp>
          <p:nvSpPr>
            <p:cNvPr id="5712" name="Google Shape;5712;p16"/>
            <p:cNvSpPr/>
            <p:nvPr/>
          </p:nvSpPr>
          <p:spPr>
            <a:xfrm>
              <a:off x="494596" y="3824912"/>
              <a:ext cx="50862" cy="43441"/>
            </a:xfrm>
            <a:custGeom>
              <a:avLst/>
              <a:gdLst/>
              <a:ahLst/>
              <a:cxnLst/>
              <a:rect l="l" t="t" r="r" b="b"/>
              <a:pathLst>
                <a:path w="769" h="657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5" y="627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3" name="Google Shape;5713;p16"/>
            <p:cNvSpPr/>
            <p:nvPr/>
          </p:nvSpPr>
          <p:spPr>
            <a:xfrm>
              <a:off x="572310" y="3824912"/>
              <a:ext cx="50928" cy="43441"/>
            </a:xfrm>
            <a:custGeom>
              <a:avLst/>
              <a:gdLst/>
              <a:ahLst/>
              <a:cxnLst/>
              <a:rect l="l" t="t" r="r" b="b"/>
              <a:pathLst>
                <a:path w="770" h="657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5" y="627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4" name="Google Shape;5714;p16"/>
            <p:cNvSpPr/>
            <p:nvPr/>
          </p:nvSpPr>
          <p:spPr>
            <a:xfrm>
              <a:off x="650089" y="3824912"/>
              <a:ext cx="50862" cy="43441"/>
            </a:xfrm>
            <a:custGeom>
              <a:avLst/>
              <a:gdLst/>
              <a:ahLst/>
              <a:cxnLst/>
              <a:rect l="l" t="t" r="r" b="b"/>
              <a:pathLst>
                <a:path w="769" h="657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5" y="627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5" name="Google Shape;5715;p16"/>
            <p:cNvSpPr/>
            <p:nvPr/>
          </p:nvSpPr>
          <p:spPr>
            <a:xfrm>
              <a:off x="260794" y="3901412"/>
              <a:ext cx="51457" cy="43639"/>
            </a:xfrm>
            <a:custGeom>
              <a:avLst/>
              <a:gdLst/>
              <a:ahLst/>
              <a:cxnLst/>
              <a:rect l="l" t="t" r="r" b="b"/>
              <a:pathLst>
                <a:path w="778" h="660" extrusionOk="0">
                  <a:moveTo>
                    <a:pt x="443" y="0"/>
                  </a:moveTo>
                  <a:cubicBezTo>
                    <a:pt x="154" y="0"/>
                    <a:pt x="0" y="362"/>
                    <a:pt x="208" y="561"/>
                  </a:cubicBezTo>
                  <a:cubicBezTo>
                    <a:pt x="276" y="629"/>
                    <a:pt x="360" y="659"/>
                    <a:pt x="443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78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6" name="Google Shape;5716;p16"/>
            <p:cNvSpPr/>
            <p:nvPr/>
          </p:nvSpPr>
          <p:spPr>
            <a:xfrm>
              <a:off x="339103" y="3901412"/>
              <a:ext cx="50928" cy="43771"/>
            </a:xfrm>
            <a:custGeom>
              <a:avLst/>
              <a:gdLst/>
              <a:ahLst/>
              <a:cxnLst/>
              <a:rect l="l" t="t" r="r" b="b"/>
              <a:pathLst>
                <a:path w="770" h="662" extrusionOk="0">
                  <a:moveTo>
                    <a:pt x="444" y="0"/>
                  </a:moveTo>
                  <a:cubicBezTo>
                    <a:pt x="145" y="0"/>
                    <a:pt x="1" y="362"/>
                    <a:pt x="209" y="570"/>
                  </a:cubicBezTo>
                  <a:cubicBezTo>
                    <a:pt x="275" y="633"/>
                    <a:pt x="356" y="662"/>
                    <a:pt x="436" y="662"/>
                  </a:cubicBezTo>
                  <a:cubicBezTo>
                    <a:pt x="606" y="662"/>
                    <a:pt x="769" y="532"/>
                    <a:pt x="769" y="335"/>
                  </a:cubicBezTo>
                  <a:cubicBezTo>
                    <a:pt x="769" y="154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7" name="Google Shape;5717;p16"/>
            <p:cNvSpPr/>
            <p:nvPr/>
          </p:nvSpPr>
          <p:spPr>
            <a:xfrm>
              <a:off x="416882" y="3901412"/>
              <a:ext cx="50862" cy="43771"/>
            </a:xfrm>
            <a:custGeom>
              <a:avLst/>
              <a:gdLst/>
              <a:ahLst/>
              <a:cxnLst/>
              <a:rect l="l" t="t" r="r" b="b"/>
              <a:pathLst>
                <a:path w="769" h="662" extrusionOk="0">
                  <a:moveTo>
                    <a:pt x="443" y="0"/>
                  </a:moveTo>
                  <a:cubicBezTo>
                    <a:pt x="145" y="0"/>
                    <a:pt x="0" y="362"/>
                    <a:pt x="208" y="570"/>
                  </a:cubicBezTo>
                  <a:cubicBezTo>
                    <a:pt x="274" y="633"/>
                    <a:pt x="355" y="662"/>
                    <a:pt x="435" y="662"/>
                  </a:cubicBezTo>
                  <a:cubicBezTo>
                    <a:pt x="605" y="662"/>
                    <a:pt x="769" y="532"/>
                    <a:pt x="769" y="335"/>
                  </a:cubicBezTo>
                  <a:cubicBezTo>
                    <a:pt x="769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8" name="Google Shape;5718;p16"/>
            <p:cNvSpPr/>
            <p:nvPr/>
          </p:nvSpPr>
          <p:spPr>
            <a:xfrm>
              <a:off x="494596" y="3901412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0"/>
                  </a:moveTo>
                  <a:cubicBezTo>
                    <a:pt x="145" y="0"/>
                    <a:pt x="0" y="362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9" name="Google Shape;5719;p16"/>
            <p:cNvSpPr/>
            <p:nvPr/>
          </p:nvSpPr>
          <p:spPr>
            <a:xfrm>
              <a:off x="572310" y="3901412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55" y="0"/>
                    <a:pt x="1" y="362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0" name="Google Shape;5720;p16"/>
            <p:cNvSpPr/>
            <p:nvPr/>
          </p:nvSpPr>
          <p:spPr>
            <a:xfrm>
              <a:off x="650089" y="3901412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54" y="0"/>
                    <a:pt x="0" y="362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1" name="Google Shape;5721;p16"/>
            <p:cNvSpPr/>
            <p:nvPr/>
          </p:nvSpPr>
          <p:spPr>
            <a:xfrm>
              <a:off x="35391" y="3978506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2" name="Google Shape;5722;p16"/>
            <p:cNvSpPr/>
            <p:nvPr/>
          </p:nvSpPr>
          <p:spPr>
            <a:xfrm>
              <a:off x="105896" y="397850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3" name="Google Shape;5723;p16"/>
            <p:cNvSpPr/>
            <p:nvPr/>
          </p:nvSpPr>
          <p:spPr>
            <a:xfrm>
              <a:off x="183675" y="397850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4" name="Google Shape;5724;p16"/>
            <p:cNvSpPr/>
            <p:nvPr/>
          </p:nvSpPr>
          <p:spPr>
            <a:xfrm>
              <a:off x="268532" y="397850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5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5" name="Google Shape;5725;p16"/>
            <p:cNvSpPr/>
            <p:nvPr/>
          </p:nvSpPr>
          <p:spPr>
            <a:xfrm>
              <a:off x="424025" y="397850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5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6" name="Google Shape;5726;p16"/>
            <p:cNvSpPr/>
            <p:nvPr/>
          </p:nvSpPr>
          <p:spPr>
            <a:xfrm>
              <a:off x="572310" y="397850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7" name="Google Shape;5727;p16"/>
            <p:cNvSpPr/>
            <p:nvPr/>
          </p:nvSpPr>
          <p:spPr>
            <a:xfrm>
              <a:off x="650089" y="397850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8" name="Google Shape;5728;p16"/>
            <p:cNvSpPr/>
            <p:nvPr/>
          </p:nvSpPr>
          <p:spPr>
            <a:xfrm>
              <a:off x="735607" y="3978506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9" name="Google Shape;5729;p16"/>
            <p:cNvSpPr/>
            <p:nvPr/>
          </p:nvSpPr>
          <p:spPr>
            <a:xfrm>
              <a:off x="35391" y="4055601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0" name="Google Shape;5730;p16"/>
            <p:cNvSpPr/>
            <p:nvPr/>
          </p:nvSpPr>
          <p:spPr>
            <a:xfrm>
              <a:off x="105896" y="405560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0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51"/>
                    <a:pt x="624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1" name="Google Shape;5731;p16"/>
            <p:cNvSpPr/>
            <p:nvPr/>
          </p:nvSpPr>
          <p:spPr>
            <a:xfrm>
              <a:off x="183808" y="4055601"/>
              <a:ext cx="50729" cy="43507"/>
            </a:xfrm>
            <a:custGeom>
              <a:avLst/>
              <a:gdLst/>
              <a:ahLst/>
              <a:cxnLst/>
              <a:rect l="l" t="t" r="r" b="b"/>
              <a:pathLst>
                <a:path w="767" h="658" extrusionOk="0">
                  <a:moveTo>
                    <a:pt x="430" y="1"/>
                  </a:moveTo>
                  <a:cubicBezTo>
                    <a:pt x="139" y="1"/>
                    <a:pt x="1" y="356"/>
                    <a:pt x="206" y="562"/>
                  </a:cubicBezTo>
                  <a:cubicBezTo>
                    <a:pt x="273" y="628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6"/>
                    <a:pt x="622" y="1"/>
                    <a:pt x="441" y="1"/>
                  </a:cubicBezTo>
                  <a:cubicBezTo>
                    <a:pt x="438" y="1"/>
                    <a:pt x="43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2" name="Google Shape;5732;p16"/>
            <p:cNvSpPr/>
            <p:nvPr/>
          </p:nvSpPr>
          <p:spPr>
            <a:xfrm>
              <a:off x="268532" y="405560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6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3" name="Google Shape;5733;p16"/>
            <p:cNvSpPr/>
            <p:nvPr/>
          </p:nvSpPr>
          <p:spPr>
            <a:xfrm>
              <a:off x="339103" y="405560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4" name="Google Shape;5734;p16"/>
            <p:cNvSpPr/>
            <p:nvPr/>
          </p:nvSpPr>
          <p:spPr>
            <a:xfrm>
              <a:off x="424025" y="405560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6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5" name="Google Shape;5735;p16"/>
            <p:cNvSpPr/>
            <p:nvPr/>
          </p:nvSpPr>
          <p:spPr>
            <a:xfrm>
              <a:off x="494794" y="4055601"/>
              <a:ext cx="50663" cy="43507"/>
            </a:xfrm>
            <a:custGeom>
              <a:avLst/>
              <a:gdLst/>
              <a:ahLst/>
              <a:cxnLst/>
              <a:rect l="l" t="t" r="r" b="b"/>
              <a:pathLst>
                <a:path w="766" h="658" extrusionOk="0">
                  <a:moveTo>
                    <a:pt x="430" y="1"/>
                  </a:moveTo>
                  <a:cubicBezTo>
                    <a:pt x="139" y="1"/>
                    <a:pt x="0" y="356"/>
                    <a:pt x="205" y="562"/>
                  </a:cubicBezTo>
                  <a:cubicBezTo>
                    <a:pt x="272" y="628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6"/>
                    <a:pt x="621" y="1"/>
                    <a:pt x="441" y="1"/>
                  </a:cubicBezTo>
                  <a:cubicBezTo>
                    <a:pt x="437" y="1"/>
                    <a:pt x="433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6" name="Google Shape;5736;p16"/>
            <p:cNvSpPr/>
            <p:nvPr/>
          </p:nvSpPr>
          <p:spPr>
            <a:xfrm>
              <a:off x="572508" y="4055601"/>
              <a:ext cx="50729" cy="43507"/>
            </a:xfrm>
            <a:custGeom>
              <a:avLst/>
              <a:gdLst/>
              <a:ahLst/>
              <a:cxnLst/>
              <a:rect l="l" t="t" r="r" b="b"/>
              <a:pathLst>
                <a:path w="767" h="658" extrusionOk="0">
                  <a:moveTo>
                    <a:pt x="430" y="1"/>
                  </a:moveTo>
                  <a:cubicBezTo>
                    <a:pt x="148" y="1"/>
                    <a:pt x="0" y="356"/>
                    <a:pt x="206" y="562"/>
                  </a:cubicBezTo>
                  <a:cubicBezTo>
                    <a:pt x="272" y="628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6"/>
                    <a:pt x="622" y="1"/>
                    <a:pt x="441" y="1"/>
                  </a:cubicBezTo>
                  <a:cubicBezTo>
                    <a:pt x="437" y="1"/>
                    <a:pt x="43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7" name="Google Shape;5737;p16"/>
            <p:cNvSpPr/>
            <p:nvPr/>
          </p:nvSpPr>
          <p:spPr>
            <a:xfrm>
              <a:off x="650222" y="4055601"/>
              <a:ext cx="50729" cy="43507"/>
            </a:xfrm>
            <a:custGeom>
              <a:avLst/>
              <a:gdLst/>
              <a:ahLst/>
              <a:cxnLst/>
              <a:rect l="l" t="t" r="r" b="b"/>
              <a:pathLst>
                <a:path w="767" h="658" extrusionOk="0">
                  <a:moveTo>
                    <a:pt x="431" y="1"/>
                  </a:moveTo>
                  <a:cubicBezTo>
                    <a:pt x="148" y="1"/>
                    <a:pt x="1" y="356"/>
                    <a:pt x="206" y="562"/>
                  </a:cubicBezTo>
                  <a:cubicBezTo>
                    <a:pt x="273" y="628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6"/>
                    <a:pt x="622" y="1"/>
                    <a:pt x="441" y="1"/>
                  </a:cubicBezTo>
                  <a:cubicBezTo>
                    <a:pt x="438" y="1"/>
                    <a:pt x="434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8" name="Google Shape;5738;p16"/>
            <p:cNvSpPr/>
            <p:nvPr/>
          </p:nvSpPr>
          <p:spPr>
            <a:xfrm>
              <a:off x="735607" y="4055601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9" name="Google Shape;5739;p16"/>
            <p:cNvSpPr/>
            <p:nvPr/>
          </p:nvSpPr>
          <p:spPr>
            <a:xfrm>
              <a:off x="28182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0" name="Google Shape;5740;p16"/>
            <p:cNvSpPr/>
            <p:nvPr/>
          </p:nvSpPr>
          <p:spPr>
            <a:xfrm>
              <a:off x="105896" y="413216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1" name="Google Shape;5741;p16"/>
            <p:cNvSpPr/>
            <p:nvPr/>
          </p:nvSpPr>
          <p:spPr>
            <a:xfrm>
              <a:off x="183675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2" name="Google Shape;5742;p16"/>
            <p:cNvSpPr/>
            <p:nvPr/>
          </p:nvSpPr>
          <p:spPr>
            <a:xfrm>
              <a:off x="260794" y="4132167"/>
              <a:ext cx="51457" cy="43573"/>
            </a:xfrm>
            <a:custGeom>
              <a:avLst/>
              <a:gdLst/>
              <a:ahLst/>
              <a:cxnLst/>
              <a:rect l="l" t="t" r="r" b="b"/>
              <a:pathLst>
                <a:path w="778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3" name="Google Shape;5743;p16"/>
            <p:cNvSpPr/>
            <p:nvPr/>
          </p:nvSpPr>
          <p:spPr>
            <a:xfrm>
              <a:off x="339103" y="413216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4" name="Google Shape;5744;p16"/>
            <p:cNvSpPr/>
            <p:nvPr/>
          </p:nvSpPr>
          <p:spPr>
            <a:xfrm>
              <a:off x="416882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5" name="Google Shape;5745;p16"/>
            <p:cNvSpPr/>
            <p:nvPr/>
          </p:nvSpPr>
          <p:spPr>
            <a:xfrm>
              <a:off x="494596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6" name="Google Shape;5746;p16"/>
            <p:cNvSpPr/>
            <p:nvPr/>
          </p:nvSpPr>
          <p:spPr>
            <a:xfrm>
              <a:off x="572310" y="413216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7" name="Google Shape;5747;p16"/>
            <p:cNvSpPr/>
            <p:nvPr/>
          </p:nvSpPr>
          <p:spPr>
            <a:xfrm>
              <a:off x="650089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8" name="Google Shape;5748;p16"/>
            <p:cNvSpPr/>
            <p:nvPr/>
          </p:nvSpPr>
          <p:spPr>
            <a:xfrm>
              <a:off x="727803" y="4132167"/>
              <a:ext cx="51523" cy="43573"/>
            </a:xfrm>
            <a:custGeom>
              <a:avLst/>
              <a:gdLst/>
              <a:ahLst/>
              <a:cxnLst/>
              <a:rect l="l" t="t" r="r" b="b"/>
              <a:pathLst>
                <a:path w="77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9" name="Google Shape;5749;p16"/>
            <p:cNvSpPr/>
            <p:nvPr/>
          </p:nvSpPr>
          <p:spPr>
            <a:xfrm>
              <a:off x="35391" y="4209262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0" name="Google Shape;5750;p16"/>
            <p:cNvSpPr/>
            <p:nvPr/>
          </p:nvSpPr>
          <p:spPr>
            <a:xfrm>
              <a:off x="105896" y="420866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1" name="Google Shape;5751;p16"/>
            <p:cNvSpPr/>
            <p:nvPr/>
          </p:nvSpPr>
          <p:spPr>
            <a:xfrm>
              <a:off x="183675" y="420866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2" name="Google Shape;5752;p16"/>
            <p:cNvSpPr/>
            <p:nvPr/>
          </p:nvSpPr>
          <p:spPr>
            <a:xfrm>
              <a:off x="268532" y="420926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3" name="Google Shape;5753;p16"/>
            <p:cNvSpPr/>
            <p:nvPr/>
          </p:nvSpPr>
          <p:spPr>
            <a:xfrm>
              <a:off x="339103" y="420866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4" name="Google Shape;5754;p16"/>
            <p:cNvSpPr/>
            <p:nvPr/>
          </p:nvSpPr>
          <p:spPr>
            <a:xfrm>
              <a:off x="424025" y="420926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5" name="Google Shape;5755;p16"/>
            <p:cNvSpPr/>
            <p:nvPr/>
          </p:nvSpPr>
          <p:spPr>
            <a:xfrm>
              <a:off x="494596" y="420866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6" name="Google Shape;5756;p16"/>
            <p:cNvSpPr/>
            <p:nvPr/>
          </p:nvSpPr>
          <p:spPr>
            <a:xfrm>
              <a:off x="572310" y="420866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7" name="Google Shape;5757;p16"/>
            <p:cNvSpPr/>
            <p:nvPr/>
          </p:nvSpPr>
          <p:spPr>
            <a:xfrm>
              <a:off x="650089" y="420866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8" name="Google Shape;5758;p16"/>
            <p:cNvSpPr/>
            <p:nvPr/>
          </p:nvSpPr>
          <p:spPr>
            <a:xfrm>
              <a:off x="735607" y="4209262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9" name="Google Shape;5759;p16"/>
            <p:cNvSpPr/>
            <p:nvPr/>
          </p:nvSpPr>
          <p:spPr>
            <a:xfrm>
              <a:off x="35391" y="4285761"/>
              <a:ext cx="43652" cy="43705"/>
            </a:xfrm>
            <a:custGeom>
              <a:avLst/>
              <a:gdLst/>
              <a:ahLst/>
              <a:cxnLst/>
              <a:rect l="l" t="t" r="r" b="b"/>
              <a:pathLst>
                <a:path w="660" h="661" extrusionOk="0">
                  <a:moveTo>
                    <a:pt x="325" y="1"/>
                  </a:moveTo>
                  <a:cubicBezTo>
                    <a:pt x="145" y="1"/>
                    <a:pt x="0" y="145"/>
                    <a:pt x="0" y="335"/>
                  </a:cubicBezTo>
                  <a:cubicBezTo>
                    <a:pt x="0" y="516"/>
                    <a:pt x="145" y="661"/>
                    <a:pt x="325" y="661"/>
                  </a:cubicBezTo>
                  <a:cubicBezTo>
                    <a:pt x="506" y="661"/>
                    <a:pt x="660" y="516"/>
                    <a:pt x="660" y="335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0" name="Google Shape;5760;p16"/>
            <p:cNvSpPr/>
            <p:nvPr/>
          </p:nvSpPr>
          <p:spPr>
            <a:xfrm>
              <a:off x="105896" y="428576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1" name="Google Shape;5761;p16"/>
            <p:cNvSpPr/>
            <p:nvPr/>
          </p:nvSpPr>
          <p:spPr>
            <a:xfrm>
              <a:off x="183675" y="428576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2" name="Google Shape;5762;p16"/>
            <p:cNvSpPr/>
            <p:nvPr/>
          </p:nvSpPr>
          <p:spPr>
            <a:xfrm>
              <a:off x="268532" y="4285761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6" y="1"/>
                  </a:moveTo>
                  <a:cubicBezTo>
                    <a:pt x="155" y="1"/>
                    <a:pt x="1" y="145"/>
                    <a:pt x="1" y="335"/>
                  </a:cubicBezTo>
                  <a:cubicBezTo>
                    <a:pt x="1" y="516"/>
                    <a:pt x="155" y="661"/>
                    <a:pt x="336" y="661"/>
                  </a:cubicBezTo>
                  <a:cubicBezTo>
                    <a:pt x="516" y="661"/>
                    <a:pt x="661" y="516"/>
                    <a:pt x="661" y="335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3" name="Google Shape;5763;p16"/>
            <p:cNvSpPr/>
            <p:nvPr/>
          </p:nvSpPr>
          <p:spPr>
            <a:xfrm>
              <a:off x="339103" y="428576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4" name="Google Shape;5764;p16"/>
            <p:cNvSpPr/>
            <p:nvPr/>
          </p:nvSpPr>
          <p:spPr>
            <a:xfrm>
              <a:off x="424025" y="4285761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5" y="1"/>
                  </a:moveTo>
                  <a:cubicBezTo>
                    <a:pt x="154" y="1"/>
                    <a:pt x="1" y="145"/>
                    <a:pt x="1" y="335"/>
                  </a:cubicBezTo>
                  <a:cubicBezTo>
                    <a:pt x="1" y="516"/>
                    <a:pt x="154" y="661"/>
                    <a:pt x="335" y="661"/>
                  </a:cubicBezTo>
                  <a:cubicBezTo>
                    <a:pt x="516" y="661"/>
                    <a:pt x="661" y="516"/>
                    <a:pt x="661" y="335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5" name="Google Shape;5765;p16"/>
            <p:cNvSpPr/>
            <p:nvPr/>
          </p:nvSpPr>
          <p:spPr>
            <a:xfrm>
              <a:off x="494596" y="428576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6" name="Google Shape;5766;p16"/>
            <p:cNvSpPr/>
            <p:nvPr/>
          </p:nvSpPr>
          <p:spPr>
            <a:xfrm>
              <a:off x="572310" y="428576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7" name="Google Shape;5767;p16"/>
            <p:cNvSpPr/>
            <p:nvPr/>
          </p:nvSpPr>
          <p:spPr>
            <a:xfrm>
              <a:off x="650089" y="428576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8" name="Google Shape;5768;p16"/>
            <p:cNvSpPr/>
            <p:nvPr/>
          </p:nvSpPr>
          <p:spPr>
            <a:xfrm>
              <a:off x="735607" y="4285761"/>
              <a:ext cx="43057" cy="43705"/>
            </a:xfrm>
            <a:custGeom>
              <a:avLst/>
              <a:gdLst/>
              <a:ahLst/>
              <a:cxnLst/>
              <a:rect l="l" t="t" r="r" b="b"/>
              <a:pathLst>
                <a:path w="651" h="661" extrusionOk="0">
                  <a:moveTo>
                    <a:pt x="325" y="1"/>
                  </a:moveTo>
                  <a:cubicBezTo>
                    <a:pt x="145" y="1"/>
                    <a:pt x="0" y="145"/>
                    <a:pt x="0" y="335"/>
                  </a:cubicBezTo>
                  <a:cubicBezTo>
                    <a:pt x="0" y="516"/>
                    <a:pt x="145" y="661"/>
                    <a:pt x="325" y="661"/>
                  </a:cubicBezTo>
                  <a:cubicBezTo>
                    <a:pt x="506" y="661"/>
                    <a:pt x="651" y="516"/>
                    <a:pt x="651" y="335"/>
                  </a:cubicBezTo>
                  <a:cubicBezTo>
                    <a:pt x="651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9" name="Google Shape;5769;p16"/>
            <p:cNvSpPr/>
            <p:nvPr/>
          </p:nvSpPr>
          <p:spPr>
            <a:xfrm>
              <a:off x="806112" y="428576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4" y="629"/>
                    <a:pt x="356" y="659"/>
                    <a:pt x="437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0" name="Google Shape;5770;p16"/>
            <p:cNvSpPr/>
            <p:nvPr/>
          </p:nvSpPr>
          <p:spPr>
            <a:xfrm>
              <a:off x="891035" y="4285761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26" y="1"/>
                  </a:moveTo>
                  <a:cubicBezTo>
                    <a:pt x="145" y="1"/>
                    <a:pt x="1" y="145"/>
                    <a:pt x="1" y="335"/>
                  </a:cubicBezTo>
                  <a:cubicBezTo>
                    <a:pt x="1" y="516"/>
                    <a:pt x="145" y="661"/>
                    <a:pt x="326" y="661"/>
                  </a:cubicBezTo>
                  <a:cubicBezTo>
                    <a:pt x="507" y="661"/>
                    <a:pt x="661" y="516"/>
                    <a:pt x="661" y="335"/>
                  </a:cubicBezTo>
                  <a:cubicBezTo>
                    <a:pt x="661" y="145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1" name="Google Shape;5771;p16"/>
            <p:cNvSpPr/>
            <p:nvPr/>
          </p:nvSpPr>
          <p:spPr>
            <a:xfrm>
              <a:off x="968814" y="4285761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25" y="1"/>
                  </a:moveTo>
                  <a:cubicBezTo>
                    <a:pt x="145" y="1"/>
                    <a:pt x="0" y="145"/>
                    <a:pt x="0" y="335"/>
                  </a:cubicBezTo>
                  <a:cubicBezTo>
                    <a:pt x="0" y="516"/>
                    <a:pt x="145" y="661"/>
                    <a:pt x="325" y="661"/>
                  </a:cubicBezTo>
                  <a:cubicBezTo>
                    <a:pt x="506" y="661"/>
                    <a:pt x="660" y="516"/>
                    <a:pt x="660" y="335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2" name="Google Shape;5772;p16"/>
            <p:cNvSpPr/>
            <p:nvPr/>
          </p:nvSpPr>
          <p:spPr>
            <a:xfrm>
              <a:off x="28182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3" y="628"/>
                    <a:pt x="355" y="658"/>
                    <a:pt x="436" y="658"/>
                  </a:cubicBezTo>
                  <a:cubicBezTo>
                    <a:pt x="604" y="658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3" name="Google Shape;5773;p16"/>
            <p:cNvSpPr/>
            <p:nvPr/>
          </p:nvSpPr>
          <p:spPr>
            <a:xfrm>
              <a:off x="105896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4" name="Google Shape;5774;p16"/>
            <p:cNvSpPr/>
            <p:nvPr/>
          </p:nvSpPr>
          <p:spPr>
            <a:xfrm>
              <a:off x="183675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8"/>
                    <a:pt x="439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5" name="Google Shape;5775;p16"/>
            <p:cNvSpPr/>
            <p:nvPr/>
          </p:nvSpPr>
          <p:spPr>
            <a:xfrm>
              <a:off x="260794" y="4362922"/>
              <a:ext cx="51457" cy="43573"/>
            </a:xfrm>
            <a:custGeom>
              <a:avLst/>
              <a:gdLst/>
              <a:ahLst/>
              <a:cxnLst/>
              <a:rect l="l" t="t" r="r" b="b"/>
              <a:pathLst>
                <a:path w="778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9" y="658"/>
                    <a:pt x="772" y="527"/>
                    <a:pt x="778" y="326"/>
                  </a:cubicBezTo>
                  <a:cubicBezTo>
                    <a:pt x="778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6" name="Google Shape;5776;p16"/>
            <p:cNvSpPr/>
            <p:nvPr/>
          </p:nvSpPr>
          <p:spPr>
            <a:xfrm>
              <a:off x="339103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7" name="Google Shape;5777;p16"/>
            <p:cNvSpPr/>
            <p:nvPr/>
          </p:nvSpPr>
          <p:spPr>
            <a:xfrm>
              <a:off x="416882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8"/>
                    <a:pt x="439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8" name="Google Shape;5778;p16"/>
            <p:cNvSpPr/>
            <p:nvPr/>
          </p:nvSpPr>
          <p:spPr>
            <a:xfrm>
              <a:off x="494596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9" name="Google Shape;5779;p16"/>
            <p:cNvSpPr/>
            <p:nvPr/>
          </p:nvSpPr>
          <p:spPr>
            <a:xfrm>
              <a:off x="572310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0" name="Google Shape;5780;p16"/>
            <p:cNvSpPr/>
            <p:nvPr/>
          </p:nvSpPr>
          <p:spPr>
            <a:xfrm>
              <a:off x="650089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8" y="658"/>
                    <a:pt x="439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1" name="Google Shape;5781;p16"/>
            <p:cNvSpPr/>
            <p:nvPr/>
          </p:nvSpPr>
          <p:spPr>
            <a:xfrm>
              <a:off x="727803" y="4362922"/>
              <a:ext cx="51523" cy="43573"/>
            </a:xfrm>
            <a:custGeom>
              <a:avLst/>
              <a:gdLst/>
              <a:ahLst/>
              <a:cxnLst/>
              <a:rect l="l" t="t" r="r" b="b"/>
              <a:pathLst>
                <a:path w="77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9" y="658"/>
                    <a:pt x="772" y="527"/>
                    <a:pt x="778" y="326"/>
                  </a:cubicBezTo>
                  <a:cubicBezTo>
                    <a:pt x="778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2" name="Google Shape;5782;p16"/>
            <p:cNvSpPr/>
            <p:nvPr/>
          </p:nvSpPr>
          <p:spPr>
            <a:xfrm>
              <a:off x="806112" y="4362922"/>
              <a:ext cx="50928" cy="43176"/>
            </a:xfrm>
            <a:custGeom>
              <a:avLst/>
              <a:gdLst/>
              <a:ahLst/>
              <a:cxnLst/>
              <a:rect l="l" t="t" r="r" b="b"/>
              <a:pathLst>
                <a:path w="770" h="653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2" y="624"/>
                    <a:pt x="351" y="653"/>
                    <a:pt x="430" y="653"/>
                  </a:cubicBezTo>
                  <a:cubicBezTo>
                    <a:pt x="598" y="653"/>
                    <a:pt x="763" y="523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3" name="Google Shape;5783;p16"/>
            <p:cNvSpPr/>
            <p:nvPr/>
          </p:nvSpPr>
          <p:spPr>
            <a:xfrm>
              <a:off x="883892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199" y="561"/>
                  </a:cubicBezTo>
                  <a:cubicBezTo>
                    <a:pt x="267" y="628"/>
                    <a:pt x="350" y="658"/>
                    <a:pt x="433" y="658"/>
                  </a:cubicBezTo>
                  <a:cubicBezTo>
                    <a:pt x="604" y="658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4" name="Google Shape;5784;p16"/>
            <p:cNvSpPr/>
            <p:nvPr/>
          </p:nvSpPr>
          <p:spPr>
            <a:xfrm>
              <a:off x="961605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5" name="Google Shape;5785;p16"/>
            <p:cNvSpPr/>
            <p:nvPr/>
          </p:nvSpPr>
          <p:spPr>
            <a:xfrm>
              <a:off x="1039319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6" name="Google Shape;5786;p16"/>
            <p:cNvSpPr/>
            <p:nvPr/>
          </p:nvSpPr>
          <p:spPr>
            <a:xfrm>
              <a:off x="35391" y="4440017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7" name="Google Shape;5787;p16"/>
            <p:cNvSpPr/>
            <p:nvPr/>
          </p:nvSpPr>
          <p:spPr>
            <a:xfrm>
              <a:off x="105896" y="443995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0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24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8" name="Google Shape;5788;p16"/>
            <p:cNvSpPr/>
            <p:nvPr/>
          </p:nvSpPr>
          <p:spPr>
            <a:xfrm>
              <a:off x="183675" y="44394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9" name="Google Shape;5789;p16"/>
            <p:cNvSpPr/>
            <p:nvPr/>
          </p:nvSpPr>
          <p:spPr>
            <a:xfrm>
              <a:off x="268532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0" name="Google Shape;5790;p16"/>
            <p:cNvSpPr/>
            <p:nvPr/>
          </p:nvSpPr>
          <p:spPr>
            <a:xfrm>
              <a:off x="339103" y="443995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1" name="Google Shape;5791;p16"/>
            <p:cNvSpPr/>
            <p:nvPr/>
          </p:nvSpPr>
          <p:spPr>
            <a:xfrm>
              <a:off x="424025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2" name="Google Shape;5792;p16"/>
            <p:cNvSpPr/>
            <p:nvPr/>
          </p:nvSpPr>
          <p:spPr>
            <a:xfrm>
              <a:off x="494596" y="44394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3" name="Google Shape;5793;p16"/>
            <p:cNvSpPr/>
            <p:nvPr/>
          </p:nvSpPr>
          <p:spPr>
            <a:xfrm>
              <a:off x="572310" y="44394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4" name="Google Shape;5794;p16"/>
            <p:cNvSpPr/>
            <p:nvPr/>
          </p:nvSpPr>
          <p:spPr>
            <a:xfrm>
              <a:off x="650089" y="44394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5" name="Google Shape;5795;p16"/>
            <p:cNvSpPr/>
            <p:nvPr/>
          </p:nvSpPr>
          <p:spPr>
            <a:xfrm>
              <a:off x="735607" y="444001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6" name="Google Shape;5796;p16"/>
            <p:cNvSpPr/>
            <p:nvPr/>
          </p:nvSpPr>
          <p:spPr>
            <a:xfrm>
              <a:off x="806310" y="4440017"/>
              <a:ext cx="50729" cy="42978"/>
            </a:xfrm>
            <a:custGeom>
              <a:avLst/>
              <a:gdLst/>
              <a:ahLst/>
              <a:cxnLst/>
              <a:rect l="l" t="t" r="r" b="b"/>
              <a:pathLst>
                <a:path w="767" h="650" extrusionOk="0">
                  <a:moveTo>
                    <a:pt x="430" y="0"/>
                  </a:moveTo>
                  <a:cubicBezTo>
                    <a:pt x="139" y="0"/>
                    <a:pt x="0" y="347"/>
                    <a:pt x="206" y="552"/>
                  </a:cubicBezTo>
                  <a:cubicBezTo>
                    <a:pt x="271" y="620"/>
                    <a:pt x="352" y="650"/>
                    <a:pt x="432" y="650"/>
                  </a:cubicBezTo>
                  <a:cubicBezTo>
                    <a:pt x="598" y="650"/>
                    <a:pt x="760" y="521"/>
                    <a:pt x="766" y="326"/>
                  </a:cubicBezTo>
                  <a:cubicBezTo>
                    <a:pt x="766" y="145"/>
                    <a:pt x="613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7" name="Google Shape;5797;p16"/>
            <p:cNvSpPr/>
            <p:nvPr/>
          </p:nvSpPr>
          <p:spPr>
            <a:xfrm>
              <a:off x="891035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26" y="651"/>
                  </a:cubicBezTo>
                  <a:cubicBezTo>
                    <a:pt x="507" y="651"/>
                    <a:pt x="661" y="507"/>
                    <a:pt x="661" y="326"/>
                  </a:cubicBezTo>
                  <a:cubicBezTo>
                    <a:pt x="661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8" name="Google Shape;5798;p16"/>
            <p:cNvSpPr/>
            <p:nvPr/>
          </p:nvSpPr>
          <p:spPr>
            <a:xfrm>
              <a:off x="968814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9" name="Google Shape;5799;p16"/>
            <p:cNvSpPr/>
            <p:nvPr/>
          </p:nvSpPr>
          <p:spPr>
            <a:xfrm>
              <a:off x="1039319" y="443995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1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6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0" name="Google Shape;5800;p16"/>
            <p:cNvSpPr/>
            <p:nvPr/>
          </p:nvSpPr>
          <p:spPr>
            <a:xfrm>
              <a:off x="35391" y="4516517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1" name="Google Shape;5801;p16"/>
            <p:cNvSpPr/>
            <p:nvPr/>
          </p:nvSpPr>
          <p:spPr>
            <a:xfrm>
              <a:off x="105896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2" name="Google Shape;5802;p16"/>
            <p:cNvSpPr/>
            <p:nvPr/>
          </p:nvSpPr>
          <p:spPr>
            <a:xfrm>
              <a:off x="183675" y="451651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3" name="Google Shape;5803;p16"/>
            <p:cNvSpPr/>
            <p:nvPr/>
          </p:nvSpPr>
          <p:spPr>
            <a:xfrm>
              <a:off x="268532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5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4" name="Google Shape;5804;p16"/>
            <p:cNvSpPr/>
            <p:nvPr/>
          </p:nvSpPr>
          <p:spPr>
            <a:xfrm>
              <a:off x="339103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5" name="Google Shape;5805;p16"/>
            <p:cNvSpPr/>
            <p:nvPr/>
          </p:nvSpPr>
          <p:spPr>
            <a:xfrm>
              <a:off x="424025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5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6" name="Google Shape;5806;p16"/>
            <p:cNvSpPr/>
            <p:nvPr/>
          </p:nvSpPr>
          <p:spPr>
            <a:xfrm>
              <a:off x="494596" y="451651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7" name="Google Shape;5807;p16"/>
            <p:cNvSpPr/>
            <p:nvPr/>
          </p:nvSpPr>
          <p:spPr>
            <a:xfrm>
              <a:off x="572310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8" name="Google Shape;5808;p16"/>
            <p:cNvSpPr/>
            <p:nvPr/>
          </p:nvSpPr>
          <p:spPr>
            <a:xfrm>
              <a:off x="650089" y="451651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9" name="Google Shape;5809;p16"/>
            <p:cNvSpPr/>
            <p:nvPr/>
          </p:nvSpPr>
          <p:spPr>
            <a:xfrm>
              <a:off x="735607" y="451651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0" name="Google Shape;5810;p16"/>
            <p:cNvSpPr/>
            <p:nvPr/>
          </p:nvSpPr>
          <p:spPr>
            <a:xfrm>
              <a:off x="806112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3" y="629"/>
                    <a:pt x="355" y="659"/>
                    <a:pt x="436" y="659"/>
                  </a:cubicBezTo>
                  <a:cubicBezTo>
                    <a:pt x="604" y="659"/>
                    <a:pt x="769" y="528"/>
                    <a:pt x="769" y="326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1" name="Google Shape;5811;p16"/>
            <p:cNvSpPr/>
            <p:nvPr/>
          </p:nvSpPr>
          <p:spPr>
            <a:xfrm>
              <a:off x="891035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1" y="145"/>
                    <a:pt x="1" y="326"/>
                  </a:cubicBezTo>
                  <a:cubicBezTo>
                    <a:pt x="1" y="507"/>
                    <a:pt x="145" y="652"/>
                    <a:pt x="326" y="652"/>
                  </a:cubicBezTo>
                  <a:cubicBezTo>
                    <a:pt x="507" y="652"/>
                    <a:pt x="661" y="507"/>
                    <a:pt x="661" y="326"/>
                  </a:cubicBezTo>
                  <a:cubicBezTo>
                    <a:pt x="661" y="145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2" name="Google Shape;5812;p16"/>
            <p:cNvSpPr/>
            <p:nvPr/>
          </p:nvSpPr>
          <p:spPr>
            <a:xfrm>
              <a:off x="968814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3" name="Google Shape;5813;p16"/>
            <p:cNvSpPr/>
            <p:nvPr/>
          </p:nvSpPr>
          <p:spPr>
            <a:xfrm>
              <a:off x="35391" y="4593611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4" name="Google Shape;5814;p16"/>
            <p:cNvSpPr/>
            <p:nvPr/>
          </p:nvSpPr>
          <p:spPr>
            <a:xfrm>
              <a:off x="105896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5" name="Google Shape;5815;p16"/>
            <p:cNvSpPr/>
            <p:nvPr/>
          </p:nvSpPr>
          <p:spPr>
            <a:xfrm>
              <a:off x="183675" y="459361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5" y="628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6" name="Google Shape;5816;p16"/>
            <p:cNvSpPr/>
            <p:nvPr/>
          </p:nvSpPr>
          <p:spPr>
            <a:xfrm>
              <a:off x="268532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6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7" name="Google Shape;5817;p16"/>
            <p:cNvSpPr/>
            <p:nvPr/>
          </p:nvSpPr>
          <p:spPr>
            <a:xfrm>
              <a:off x="339103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8" name="Google Shape;5818;p16"/>
            <p:cNvSpPr/>
            <p:nvPr/>
          </p:nvSpPr>
          <p:spPr>
            <a:xfrm>
              <a:off x="424025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6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9" name="Google Shape;5819;p16"/>
            <p:cNvSpPr/>
            <p:nvPr/>
          </p:nvSpPr>
          <p:spPr>
            <a:xfrm>
              <a:off x="494596" y="459361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0" name="Google Shape;5820;p16"/>
            <p:cNvSpPr/>
            <p:nvPr/>
          </p:nvSpPr>
          <p:spPr>
            <a:xfrm>
              <a:off x="572310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1" name="Google Shape;5821;p16"/>
            <p:cNvSpPr/>
            <p:nvPr/>
          </p:nvSpPr>
          <p:spPr>
            <a:xfrm>
              <a:off x="650089" y="459361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5" y="628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2" name="Google Shape;5822;p16"/>
            <p:cNvSpPr/>
            <p:nvPr/>
          </p:nvSpPr>
          <p:spPr>
            <a:xfrm>
              <a:off x="735607" y="4593611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3" name="Google Shape;5823;p16"/>
            <p:cNvSpPr/>
            <p:nvPr/>
          </p:nvSpPr>
          <p:spPr>
            <a:xfrm>
              <a:off x="806112" y="4593611"/>
              <a:ext cx="50928" cy="43242"/>
            </a:xfrm>
            <a:custGeom>
              <a:avLst/>
              <a:gdLst/>
              <a:ahLst/>
              <a:cxnLst/>
              <a:rect l="l" t="t" r="r" b="b"/>
              <a:pathLst>
                <a:path w="770" h="654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2" y="625"/>
                    <a:pt x="351" y="653"/>
                    <a:pt x="430" y="653"/>
                  </a:cubicBezTo>
                  <a:cubicBezTo>
                    <a:pt x="598" y="653"/>
                    <a:pt x="763" y="523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4" name="Google Shape;5824;p16"/>
            <p:cNvSpPr/>
            <p:nvPr/>
          </p:nvSpPr>
          <p:spPr>
            <a:xfrm>
              <a:off x="891035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1" y="146"/>
                    <a:pt x="1" y="326"/>
                  </a:cubicBezTo>
                  <a:cubicBezTo>
                    <a:pt x="1" y="507"/>
                    <a:pt x="145" y="652"/>
                    <a:pt x="326" y="652"/>
                  </a:cubicBezTo>
                  <a:cubicBezTo>
                    <a:pt x="507" y="652"/>
                    <a:pt x="661" y="507"/>
                    <a:pt x="661" y="326"/>
                  </a:cubicBezTo>
                  <a:cubicBezTo>
                    <a:pt x="661" y="146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5" name="Google Shape;5825;p16"/>
            <p:cNvSpPr/>
            <p:nvPr/>
          </p:nvSpPr>
          <p:spPr>
            <a:xfrm>
              <a:off x="968814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6" name="Google Shape;5826;p16"/>
            <p:cNvSpPr/>
            <p:nvPr/>
          </p:nvSpPr>
          <p:spPr>
            <a:xfrm>
              <a:off x="1039319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7" name="Google Shape;5827;p16"/>
            <p:cNvSpPr/>
            <p:nvPr/>
          </p:nvSpPr>
          <p:spPr>
            <a:xfrm>
              <a:off x="1117099" y="4593611"/>
              <a:ext cx="50862" cy="43242"/>
            </a:xfrm>
            <a:custGeom>
              <a:avLst/>
              <a:gdLst/>
              <a:ahLst/>
              <a:cxnLst/>
              <a:rect l="l" t="t" r="r" b="b"/>
              <a:pathLst>
                <a:path w="769" h="654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4" y="625"/>
                    <a:pt x="355" y="653"/>
                    <a:pt x="435" y="653"/>
                  </a:cubicBezTo>
                  <a:cubicBezTo>
                    <a:pt x="605" y="653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8" name="Google Shape;5828;p16"/>
            <p:cNvSpPr/>
            <p:nvPr/>
          </p:nvSpPr>
          <p:spPr>
            <a:xfrm>
              <a:off x="1202617" y="4593611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6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6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6"/>
                    <a:pt x="50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9" name="Google Shape;5829;p16"/>
            <p:cNvSpPr/>
            <p:nvPr/>
          </p:nvSpPr>
          <p:spPr>
            <a:xfrm>
              <a:off x="28182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0" name="Google Shape;5830;p16"/>
            <p:cNvSpPr/>
            <p:nvPr/>
          </p:nvSpPr>
          <p:spPr>
            <a:xfrm>
              <a:off x="105896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1" name="Google Shape;5831;p16"/>
            <p:cNvSpPr/>
            <p:nvPr/>
          </p:nvSpPr>
          <p:spPr>
            <a:xfrm>
              <a:off x="183675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2" name="Google Shape;5832;p16"/>
            <p:cNvSpPr/>
            <p:nvPr/>
          </p:nvSpPr>
          <p:spPr>
            <a:xfrm>
              <a:off x="260794" y="4670177"/>
              <a:ext cx="51457" cy="43573"/>
            </a:xfrm>
            <a:custGeom>
              <a:avLst/>
              <a:gdLst/>
              <a:ahLst/>
              <a:cxnLst/>
              <a:rect l="l" t="t" r="r" b="b"/>
              <a:pathLst>
                <a:path w="778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78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3" name="Google Shape;5833;p16"/>
            <p:cNvSpPr/>
            <p:nvPr/>
          </p:nvSpPr>
          <p:spPr>
            <a:xfrm>
              <a:off x="339103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4" name="Google Shape;5834;p16"/>
            <p:cNvSpPr/>
            <p:nvPr/>
          </p:nvSpPr>
          <p:spPr>
            <a:xfrm>
              <a:off x="416882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5" name="Google Shape;5835;p16"/>
            <p:cNvSpPr/>
            <p:nvPr/>
          </p:nvSpPr>
          <p:spPr>
            <a:xfrm>
              <a:off x="494596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6" name="Google Shape;5836;p16"/>
            <p:cNvSpPr/>
            <p:nvPr/>
          </p:nvSpPr>
          <p:spPr>
            <a:xfrm>
              <a:off x="572310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7" name="Google Shape;5837;p16"/>
            <p:cNvSpPr/>
            <p:nvPr/>
          </p:nvSpPr>
          <p:spPr>
            <a:xfrm>
              <a:off x="650089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8" name="Google Shape;5838;p16"/>
            <p:cNvSpPr/>
            <p:nvPr/>
          </p:nvSpPr>
          <p:spPr>
            <a:xfrm>
              <a:off x="727803" y="4670177"/>
              <a:ext cx="51523" cy="43573"/>
            </a:xfrm>
            <a:custGeom>
              <a:avLst/>
              <a:gdLst/>
              <a:ahLst/>
              <a:cxnLst/>
              <a:rect l="l" t="t" r="r" b="b"/>
              <a:pathLst>
                <a:path w="77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9" name="Google Shape;5839;p16"/>
            <p:cNvSpPr/>
            <p:nvPr/>
          </p:nvSpPr>
          <p:spPr>
            <a:xfrm>
              <a:off x="806112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3" y="628"/>
                    <a:pt x="354" y="659"/>
                    <a:pt x="434" y="659"/>
                  </a:cubicBezTo>
                  <a:cubicBezTo>
                    <a:pt x="600" y="659"/>
                    <a:pt x="763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0" name="Google Shape;5840;p16"/>
            <p:cNvSpPr/>
            <p:nvPr/>
          </p:nvSpPr>
          <p:spPr>
            <a:xfrm>
              <a:off x="883892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3" y="628"/>
                    <a:pt x="354" y="659"/>
                    <a:pt x="435" y="659"/>
                  </a:cubicBezTo>
                  <a:cubicBezTo>
                    <a:pt x="604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1" name="Google Shape;5841;p16"/>
            <p:cNvSpPr/>
            <p:nvPr/>
          </p:nvSpPr>
          <p:spPr>
            <a:xfrm>
              <a:off x="961605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2" name="Google Shape;5842;p16"/>
            <p:cNvSpPr/>
            <p:nvPr/>
          </p:nvSpPr>
          <p:spPr>
            <a:xfrm>
              <a:off x="1039319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3" name="Google Shape;5843;p16"/>
            <p:cNvSpPr/>
            <p:nvPr/>
          </p:nvSpPr>
          <p:spPr>
            <a:xfrm>
              <a:off x="1117099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4" name="Google Shape;5844;p16"/>
            <p:cNvSpPr/>
            <p:nvPr/>
          </p:nvSpPr>
          <p:spPr>
            <a:xfrm>
              <a:off x="35391" y="4747272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5" name="Google Shape;5845;p16"/>
            <p:cNvSpPr/>
            <p:nvPr/>
          </p:nvSpPr>
          <p:spPr>
            <a:xfrm>
              <a:off x="105896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6" name="Google Shape;5846;p16"/>
            <p:cNvSpPr/>
            <p:nvPr/>
          </p:nvSpPr>
          <p:spPr>
            <a:xfrm>
              <a:off x="183675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7" name="Google Shape;5847;p16"/>
            <p:cNvSpPr/>
            <p:nvPr/>
          </p:nvSpPr>
          <p:spPr>
            <a:xfrm>
              <a:off x="268532" y="474727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8" name="Google Shape;5848;p16"/>
            <p:cNvSpPr/>
            <p:nvPr/>
          </p:nvSpPr>
          <p:spPr>
            <a:xfrm>
              <a:off x="339103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9" name="Google Shape;5849;p16"/>
            <p:cNvSpPr/>
            <p:nvPr/>
          </p:nvSpPr>
          <p:spPr>
            <a:xfrm>
              <a:off x="424025" y="474727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0" name="Google Shape;5850;p16"/>
            <p:cNvSpPr/>
            <p:nvPr/>
          </p:nvSpPr>
          <p:spPr>
            <a:xfrm>
              <a:off x="494596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1" name="Google Shape;5851;p16"/>
            <p:cNvSpPr/>
            <p:nvPr/>
          </p:nvSpPr>
          <p:spPr>
            <a:xfrm>
              <a:off x="572310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2" name="Google Shape;5852;p16"/>
            <p:cNvSpPr/>
            <p:nvPr/>
          </p:nvSpPr>
          <p:spPr>
            <a:xfrm>
              <a:off x="650089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3" name="Google Shape;5853;p16"/>
            <p:cNvSpPr/>
            <p:nvPr/>
          </p:nvSpPr>
          <p:spPr>
            <a:xfrm>
              <a:off x="735607" y="4747272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4" name="Google Shape;5854;p16"/>
            <p:cNvSpPr/>
            <p:nvPr/>
          </p:nvSpPr>
          <p:spPr>
            <a:xfrm>
              <a:off x="806112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4" y="629"/>
                    <a:pt x="355" y="659"/>
                    <a:pt x="435" y="659"/>
                  </a:cubicBezTo>
                  <a:cubicBezTo>
                    <a:pt x="601" y="659"/>
                    <a:pt x="763" y="530"/>
                    <a:pt x="769" y="335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5" name="Google Shape;5855;p16"/>
            <p:cNvSpPr/>
            <p:nvPr/>
          </p:nvSpPr>
          <p:spPr>
            <a:xfrm>
              <a:off x="2818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1" y="353"/>
                    <a:pt x="208" y="561"/>
                  </a:cubicBezTo>
                  <a:cubicBezTo>
                    <a:pt x="273" y="629"/>
                    <a:pt x="356" y="659"/>
                    <a:pt x="437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6" name="Google Shape;5856;p16"/>
            <p:cNvSpPr/>
            <p:nvPr/>
          </p:nvSpPr>
          <p:spPr>
            <a:xfrm>
              <a:off x="105896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7" name="Google Shape;5857;p16"/>
            <p:cNvSpPr/>
            <p:nvPr/>
          </p:nvSpPr>
          <p:spPr>
            <a:xfrm>
              <a:off x="183675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8" name="Google Shape;5858;p16"/>
            <p:cNvSpPr/>
            <p:nvPr/>
          </p:nvSpPr>
          <p:spPr>
            <a:xfrm>
              <a:off x="260794" y="4823771"/>
              <a:ext cx="51457" cy="43639"/>
            </a:xfrm>
            <a:custGeom>
              <a:avLst/>
              <a:gdLst/>
              <a:ahLst/>
              <a:cxnLst/>
              <a:rect l="l" t="t" r="r" b="b"/>
              <a:pathLst>
                <a:path w="778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10" y="659"/>
                    <a:pt x="772" y="530"/>
                    <a:pt x="778" y="335"/>
                  </a:cubicBezTo>
                  <a:cubicBezTo>
                    <a:pt x="778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9" name="Google Shape;5859;p16"/>
            <p:cNvSpPr/>
            <p:nvPr/>
          </p:nvSpPr>
          <p:spPr>
            <a:xfrm>
              <a:off x="339103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0" name="Google Shape;5860;p16"/>
            <p:cNvSpPr/>
            <p:nvPr/>
          </p:nvSpPr>
          <p:spPr>
            <a:xfrm>
              <a:off x="41688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1" name="Google Shape;5861;p16"/>
            <p:cNvSpPr/>
            <p:nvPr/>
          </p:nvSpPr>
          <p:spPr>
            <a:xfrm>
              <a:off x="494596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2" name="Google Shape;5862;p16"/>
            <p:cNvSpPr/>
            <p:nvPr/>
          </p:nvSpPr>
          <p:spPr>
            <a:xfrm>
              <a:off x="572310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3" name="Google Shape;5863;p16"/>
            <p:cNvSpPr/>
            <p:nvPr/>
          </p:nvSpPr>
          <p:spPr>
            <a:xfrm>
              <a:off x="650089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4" name="Google Shape;5864;p16"/>
            <p:cNvSpPr/>
            <p:nvPr/>
          </p:nvSpPr>
          <p:spPr>
            <a:xfrm>
              <a:off x="727803" y="4823771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60" y="659"/>
                    <a:pt x="443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78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5" name="Google Shape;5865;p16"/>
            <p:cNvSpPr/>
            <p:nvPr/>
          </p:nvSpPr>
          <p:spPr>
            <a:xfrm>
              <a:off x="806112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4" y="629"/>
                    <a:pt x="355" y="659"/>
                    <a:pt x="435" y="659"/>
                  </a:cubicBezTo>
                  <a:cubicBezTo>
                    <a:pt x="601" y="659"/>
                    <a:pt x="763" y="530"/>
                    <a:pt x="769" y="335"/>
                  </a:cubicBezTo>
                  <a:cubicBezTo>
                    <a:pt x="769" y="154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6" name="Google Shape;5866;p16"/>
            <p:cNvSpPr/>
            <p:nvPr/>
          </p:nvSpPr>
          <p:spPr>
            <a:xfrm>
              <a:off x="88389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3"/>
                    <a:pt x="199" y="561"/>
                  </a:cubicBezTo>
                  <a:cubicBezTo>
                    <a:pt x="267" y="629"/>
                    <a:pt x="351" y="659"/>
                    <a:pt x="434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7" name="Google Shape;5867;p16"/>
            <p:cNvSpPr/>
            <p:nvPr/>
          </p:nvSpPr>
          <p:spPr>
            <a:xfrm>
              <a:off x="961605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4" y="1"/>
                  </a:moveTo>
                  <a:cubicBezTo>
                    <a:pt x="145" y="1"/>
                    <a:pt x="1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8" name="Google Shape;5868;p16"/>
            <p:cNvSpPr/>
            <p:nvPr/>
          </p:nvSpPr>
          <p:spPr>
            <a:xfrm>
              <a:off x="1039319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9" name="Google Shape;5869;p16"/>
            <p:cNvSpPr/>
            <p:nvPr/>
          </p:nvSpPr>
          <p:spPr>
            <a:xfrm>
              <a:off x="1117099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0" name="Google Shape;5870;p16"/>
            <p:cNvSpPr/>
            <p:nvPr/>
          </p:nvSpPr>
          <p:spPr>
            <a:xfrm>
              <a:off x="119481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1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1" name="Google Shape;5871;p16"/>
            <p:cNvSpPr/>
            <p:nvPr/>
          </p:nvSpPr>
          <p:spPr>
            <a:xfrm>
              <a:off x="2818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1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2" name="Google Shape;5872;p16"/>
            <p:cNvSpPr/>
            <p:nvPr/>
          </p:nvSpPr>
          <p:spPr>
            <a:xfrm>
              <a:off x="105896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3" name="Google Shape;5873;p16"/>
            <p:cNvSpPr/>
            <p:nvPr/>
          </p:nvSpPr>
          <p:spPr>
            <a:xfrm>
              <a:off x="183675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4" name="Google Shape;5874;p16"/>
            <p:cNvSpPr/>
            <p:nvPr/>
          </p:nvSpPr>
          <p:spPr>
            <a:xfrm>
              <a:off x="260794" y="4900866"/>
              <a:ext cx="51457" cy="43639"/>
            </a:xfrm>
            <a:custGeom>
              <a:avLst/>
              <a:gdLst/>
              <a:ahLst/>
              <a:cxnLst/>
              <a:rect l="l" t="t" r="r" b="b"/>
              <a:pathLst>
                <a:path w="778" h="660" extrusionOk="0">
                  <a:moveTo>
                    <a:pt x="443" y="1"/>
                  </a:moveTo>
                  <a:cubicBezTo>
                    <a:pt x="154" y="1"/>
                    <a:pt x="0" y="354"/>
                    <a:pt x="208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8"/>
                    <a:pt x="778" y="326"/>
                  </a:cubicBezTo>
                  <a:cubicBezTo>
                    <a:pt x="778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5" name="Google Shape;5875;p16"/>
            <p:cNvSpPr/>
            <p:nvPr/>
          </p:nvSpPr>
          <p:spPr>
            <a:xfrm>
              <a:off x="339103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6" name="Google Shape;5876;p16"/>
            <p:cNvSpPr/>
            <p:nvPr/>
          </p:nvSpPr>
          <p:spPr>
            <a:xfrm>
              <a:off x="41688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7" name="Google Shape;5877;p16"/>
            <p:cNvSpPr/>
            <p:nvPr/>
          </p:nvSpPr>
          <p:spPr>
            <a:xfrm>
              <a:off x="494596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8" name="Google Shape;5878;p16"/>
            <p:cNvSpPr/>
            <p:nvPr/>
          </p:nvSpPr>
          <p:spPr>
            <a:xfrm>
              <a:off x="572310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5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9" name="Google Shape;5879;p16"/>
            <p:cNvSpPr/>
            <p:nvPr/>
          </p:nvSpPr>
          <p:spPr>
            <a:xfrm>
              <a:off x="650089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0" name="Google Shape;5880;p16"/>
            <p:cNvSpPr/>
            <p:nvPr/>
          </p:nvSpPr>
          <p:spPr>
            <a:xfrm>
              <a:off x="727803" y="4900866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3" y="1"/>
                  </a:moveTo>
                  <a:cubicBezTo>
                    <a:pt x="154" y="1"/>
                    <a:pt x="0" y="354"/>
                    <a:pt x="208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8"/>
                    <a:pt x="778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1" name="Google Shape;5881;p16"/>
            <p:cNvSpPr/>
            <p:nvPr/>
          </p:nvSpPr>
          <p:spPr>
            <a:xfrm>
              <a:off x="806112" y="4900866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35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2" y="628"/>
                    <a:pt x="352" y="657"/>
                    <a:pt x="432" y="657"/>
                  </a:cubicBezTo>
                  <a:cubicBezTo>
                    <a:pt x="602" y="657"/>
                    <a:pt x="769" y="523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2" name="Google Shape;5882;p16"/>
            <p:cNvSpPr/>
            <p:nvPr/>
          </p:nvSpPr>
          <p:spPr>
            <a:xfrm>
              <a:off x="88389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3" y="629"/>
                    <a:pt x="354" y="659"/>
                    <a:pt x="435" y="659"/>
                  </a:cubicBezTo>
                  <a:cubicBezTo>
                    <a:pt x="604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3" name="Google Shape;5883;p16"/>
            <p:cNvSpPr/>
            <p:nvPr/>
          </p:nvSpPr>
          <p:spPr>
            <a:xfrm>
              <a:off x="961605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4" y="1"/>
                  </a:moveTo>
                  <a:cubicBezTo>
                    <a:pt x="145" y="1"/>
                    <a:pt x="1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4" name="Google Shape;5884;p16"/>
            <p:cNvSpPr/>
            <p:nvPr/>
          </p:nvSpPr>
          <p:spPr>
            <a:xfrm>
              <a:off x="1039319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5" name="Google Shape;5885;p16"/>
            <p:cNvSpPr/>
            <p:nvPr/>
          </p:nvSpPr>
          <p:spPr>
            <a:xfrm>
              <a:off x="1117099" y="4900866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5" y="628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6" name="Google Shape;5886;p16"/>
            <p:cNvSpPr/>
            <p:nvPr/>
          </p:nvSpPr>
          <p:spPr>
            <a:xfrm>
              <a:off x="119481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1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7" name="Google Shape;5887;p16"/>
            <p:cNvSpPr/>
            <p:nvPr/>
          </p:nvSpPr>
          <p:spPr>
            <a:xfrm>
              <a:off x="1272526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8" name="Google Shape;5888;p16"/>
            <p:cNvSpPr/>
            <p:nvPr/>
          </p:nvSpPr>
          <p:spPr>
            <a:xfrm>
              <a:off x="35391" y="4978027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9" name="Google Shape;5889;p16"/>
            <p:cNvSpPr/>
            <p:nvPr/>
          </p:nvSpPr>
          <p:spPr>
            <a:xfrm>
              <a:off x="105896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0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24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0" name="Google Shape;5890;p16"/>
            <p:cNvSpPr/>
            <p:nvPr/>
          </p:nvSpPr>
          <p:spPr>
            <a:xfrm>
              <a:off x="183808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1" name="Google Shape;5891;p16"/>
            <p:cNvSpPr/>
            <p:nvPr/>
          </p:nvSpPr>
          <p:spPr>
            <a:xfrm>
              <a:off x="268532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2" name="Google Shape;5892;p16"/>
            <p:cNvSpPr/>
            <p:nvPr/>
          </p:nvSpPr>
          <p:spPr>
            <a:xfrm>
              <a:off x="339103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3" name="Google Shape;5893;p16"/>
            <p:cNvSpPr/>
            <p:nvPr/>
          </p:nvSpPr>
          <p:spPr>
            <a:xfrm>
              <a:off x="424025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4" name="Google Shape;5894;p16"/>
            <p:cNvSpPr/>
            <p:nvPr/>
          </p:nvSpPr>
          <p:spPr>
            <a:xfrm>
              <a:off x="494794" y="4978027"/>
              <a:ext cx="50663" cy="43441"/>
            </a:xfrm>
            <a:custGeom>
              <a:avLst/>
              <a:gdLst/>
              <a:ahLst/>
              <a:cxnLst/>
              <a:rect l="l" t="t" r="r" b="b"/>
              <a:pathLst>
                <a:path w="766" h="657" extrusionOk="0">
                  <a:moveTo>
                    <a:pt x="430" y="0"/>
                  </a:moveTo>
                  <a:cubicBezTo>
                    <a:pt x="139" y="0"/>
                    <a:pt x="0" y="355"/>
                    <a:pt x="205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1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5" name="Google Shape;5895;p16"/>
            <p:cNvSpPr/>
            <p:nvPr/>
          </p:nvSpPr>
          <p:spPr>
            <a:xfrm>
              <a:off x="572508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48" y="0"/>
                    <a:pt x="0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2" y="0"/>
                    <a:pt x="441" y="0"/>
                  </a:cubicBezTo>
                  <a:cubicBezTo>
                    <a:pt x="437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6" name="Google Shape;5896;p16"/>
            <p:cNvSpPr/>
            <p:nvPr/>
          </p:nvSpPr>
          <p:spPr>
            <a:xfrm>
              <a:off x="650222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1" y="0"/>
                  </a:moveTo>
                  <a:cubicBezTo>
                    <a:pt x="148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7" name="Google Shape;5897;p16"/>
            <p:cNvSpPr/>
            <p:nvPr/>
          </p:nvSpPr>
          <p:spPr>
            <a:xfrm>
              <a:off x="735607" y="497802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8" name="Google Shape;5898;p16"/>
            <p:cNvSpPr/>
            <p:nvPr/>
          </p:nvSpPr>
          <p:spPr>
            <a:xfrm>
              <a:off x="806310" y="4978027"/>
              <a:ext cx="50729" cy="42978"/>
            </a:xfrm>
            <a:custGeom>
              <a:avLst/>
              <a:gdLst/>
              <a:ahLst/>
              <a:cxnLst/>
              <a:rect l="l" t="t" r="r" b="b"/>
              <a:pathLst>
                <a:path w="767" h="650" extrusionOk="0">
                  <a:moveTo>
                    <a:pt x="430" y="0"/>
                  </a:moveTo>
                  <a:cubicBezTo>
                    <a:pt x="139" y="0"/>
                    <a:pt x="0" y="346"/>
                    <a:pt x="206" y="552"/>
                  </a:cubicBezTo>
                  <a:cubicBezTo>
                    <a:pt x="271" y="620"/>
                    <a:pt x="352" y="650"/>
                    <a:pt x="432" y="650"/>
                  </a:cubicBezTo>
                  <a:cubicBezTo>
                    <a:pt x="598" y="650"/>
                    <a:pt x="760" y="521"/>
                    <a:pt x="766" y="326"/>
                  </a:cubicBezTo>
                  <a:cubicBezTo>
                    <a:pt x="766" y="145"/>
                    <a:pt x="613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9" name="Google Shape;5899;p16"/>
            <p:cNvSpPr/>
            <p:nvPr/>
          </p:nvSpPr>
          <p:spPr>
            <a:xfrm>
              <a:off x="891035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26" y="651"/>
                  </a:cubicBezTo>
                  <a:cubicBezTo>
                    <a:pt x="507" y="651"/>
                    <a:pt x="661" y="507"/>
                    <a:pt x="661" y="326"/>
                  </a:cubicBezTo>
                  <a:cubicBezTo>
                    <a:pt x="661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0" name="Google Shape;5900;p16"/>
            <p:cNvSpPr/>
            <p:nvPr/>
          </p:nvSpPr>
          <p:spPr>
            <a:xfrm>
              <a:off x="968814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1" name="Google Shape;5901;p16"/>
            <p:cNvSpPr/>
            <p:nvPr/>
          </p:nvSpPr>
          <p:spPr>
            <a:xfrm>
              <a:off x="1039319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6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2" name="Google Shape;5902;p16"/>
            <p:cNvSpPr/>
            <p:nvPr/>
          </p:nvSpPr>
          <p:spPr>
            <a:xfrm>
              <a:off x="1117099" y="4978027"/>
              <a:ext cx="50862" cy="42978"/>
            </a:xfrm>
            <a:custGeom>
              <a:avLst/>
              <a:gdLst/>
              <a:ahLst/>
              <a:cxnLst/>
              <a:rect l="l" t="t" r="r" b="b"/>
              <a:pathLst>
                <a:path w="769" h="650" extrusionOk="0">
                  <a:moveTo>
                    <a:pt x="443" y="0"/>
                  </a:moveTo>
                  <a:cubicBezTo>
                    <a:pt x="145" y="0"/>
                    <a:pt x="0" y="353"/>
                    <a:pt x="208" y="552"/>
                  </a:cubicBezTo>
                  <a:cubicBezTo>
                    <a:pt x="276" y="620"/>
                    <a:pt x="359" y="650"/>
                    <a:pt x="441" y="650"/>
                  </a:cubicBezTo>
                  <a:cubicBezTo>
                    <a:pt x="609" y="650"/>
                    <a:pt x="769" y="521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3" name="Google Shape;5903;p16"/>
            <p:cNvSpPr/>
            <p:nvPr/>
          </p:nvSpPr>
          <p:spPr>
            <a:xfrm>
              <a:off x="1202617" y="497802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4" name="Google Shape;5904;p16"/>
            <p:cNvSpPr/>
            <p:nvPr/>
          </p:nvSpPr>
          <p:spPr>
            <a:xfrm>
              <a:off x="1272526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5" name="Google Shape;5905;p16"/>
            <p:cNvSpPr/>
            <p:nvPr/>
          </p:nvSpPr>
          <p:spPr>
            <a:xfrm>
              <a:off x="35391" y="5054527"/>
              <a:ext cx="43652" cy="43705"/>
            </a:xfrm>
            <a:custGeom>
              <a:avLst/>
              <a:gdLst/>
              <a:ahLst/>
              <a:cxnLst/>
              <a:rect l="l" t="t" r="r" b="b"/>
              <a:pathLst>
                <a:path w="660" h="661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5" y="660"/>
                  </a:cubicBezTo>
                  <a:cubicBezTo>
                    <a:pt x="506" y="660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6" name="Google Shape;5906;p16"/>
            <p:cNvSpPr/>
            <p:nvPr/>
          </p:nvSpPr>
          <p:spPr>
            <a:xfrm>
              <a:off x="105896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7" name="Google Shape;5907;p16"/>
            <p:cNvSpPr/>
            <p:nvPr/>
          </p:nvSpPr>
          <p:spPr>
            <a:xfrm>
              <a:off x="183675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8" name="Google Shape;5908;p16"/>
            <p:cNvSpPr/>
            <p:nvPr/>
          </p:nvSpPr>
          <p:spPr>
            <a:xfrm>
              <a:off x="268532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60"/>
                    <a:pt x="336" y="660"/>
                  </a:cubicBezTo>
                  <a:cubicBezTo>
                    <a:pt x="516" y="660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9" name="Google Shape;5909;p16"/>
            <p:cNvSpPr/>
            <p:nvPr/>
          </p:nvSpPr>
          <p:spPr>
            <a:xfrm>
              <a:off x="339103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0" name="Google Shape;5910;p16"/>
            <p:cNvSpPr/>
            <p:nvPr/>
          </p:nvSpPr>
          <p:spPr>
            <a:xfrm>
              <a:off x="424025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60"/>
                    <a:pt x="335" y="660"/>
                  </a:cubicBezTo>
                  <a:cubicBezTo>
                    <a:pt x="516" y="660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1" name="Google Shape;5911;p16"/>
            <p:cNvSpPr/>
            <p:nvPr/>
          </p:nvSpPr>
          <p:spPr>
            <a:xfrm>
              <a:off x="494596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2" name="Google Shape;5912;p16"/>
            <p:cNvSpPr/>
            <p:nvPr/>
          </p:nvSpPr>
          <p:spPr>
            <a:xfrm>
              <a:off x="57231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3" name="Google Shape;5913;p16"/>
            <p:cNvSpPr/>
            <p:nvPr/>
          </p:nvSpPr>
          <p:spPr>
            <a:xfrm>
              <a:off x="650089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4" name="Google Shape;5914;p16"/>
            <p:cNvSpPr/>
            <p:nvPr/>
          </p:nvSpPr>
          <p:spPr>
            <a:xfrm>
              <a:off x="735607" y="5054527"/>
              <a:ext cx="43057" cy="43705"/>
            </a:xfrm>
            <a:custGeom>
              <a:avLst/>
              <a:gdLst/>
              <a:ahLst/>
              <a:cxnLst/>
              <a:rect l="l" t="t" r="r" b="b"/>
              <a:pathLst>
                <a:path w="651" h="661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5" y="660"/>
                  </a:cubicBezTo>
                  <a:cubicBezTo>
                    <a:pt x="506" y="660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5" name="Google Shape;5915;p16"/>
            <p:cNvSpPr/>
            <p:nvPr/>
          </p:nvSpPr>
          <p:spPr>
            <a:xfrm>
              <a:off x="806112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3" y="629"/>
                    <a:pt x="354" y="659"/>
                    <a:pt x="434" y="659"/>
                  </a:cubicBezTo>
                  <a:cubicBezTo>
                    <a:pt x="600" y="659"/>
                    <a:pt x="763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6" name="Google Shape;5916;p16"/>
            <p:cNvSpPr/>
            <p:nvPr/>
          </p:nvSpPr>
          <p:spPr>
            <a:xfrm>
              <a:off x="891035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60"/>
                    <a:pt x="326" y="660"/>
                  </a:cubicBezTo>
                  <a:cubicBezTo>
                    <a:pt x="507" y="660"/>
                    <a:pt x="661" y="507"/>
                    <a:pt x="661" y="326"/>
                  </a:cubicBezTo>
                  <a:cubicBezTo>
                    <a:pt x="661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7" name="Google Shape;5917;p16"/>
            <p:cNvSpPr/>
            <p:nvPr/>
          </p:nvSpPr>
          <p:spPr>
            <a:xfrm>
              <a:off x="968814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5" y="660"/>
                  </a:cubicBezTo>
                  <a:cubicBezTo>
                    <a:pt x="506" y="660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8" name="Google Shape;5918;p16"/>
            <p:cNvSpPr/>
            <p:nvPr/>
          </p:nvSpPr>
          <p:spPr>
            <a:xfrm>
              <a:off x="1039319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9" name="Google Shape;5919;p16"/>
            <p:cNvSpPr/>
            <p:nvPr/>
          </p:nvSpPr>
          <p:spPr>
            <a:xfrm>
              <a:off x="1117099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0" name="Google Shape;5920;p16"/>
            <p:cNvSpPr/>
            <p:nvPr/>
          </p:nvSpPr>
          <p:spPr>
            <a:xfrm>
              <a:off x="1202617" y="5054527"/>
              <a:ext cx="43057" cy="43705"/>
            </a:xfrm>
            <a:custGeom>
              <a:avLst/>
              <a:gdLst/>
              <a:ahLst/>
              <a:cxnLst/>
              <a:rect l="l" t="t" r="r" b="b"/>
              <a:pathLst>
                <a:path w="651" h="661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6" y="660"/>
                  </a:cubicBezTo>
                  <a:cubicBezTo>
                    <a:pt x="506" y="660"/>
                    <a:pt x="651" y="507"/>
                    <a:pt x="651" y="326"/>
                  </a:cubicBezTo>
                  <a:cubicBezTo>
                    <a:pt x="651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1" name="Google Shape;5921;p16"/>
            <p:cNvSpPr/>
            <p:nvPr/>
          </p:nvSpPr>
          <p:spPr>
            <a:xfrm>
              <a:off x="1272526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2" name="Google Shape;5922;p16"/>
            <p:cNvSpPr/>
            <p:nvPr/>
          </p:nvSpPr>
          <p:spPr>
            <a:xfrm>
              <a:off x="1823267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3" name="Google Shape;5923;p16"/>
            <p:cNvSpPr/>
            <p:nvPr/>
          </p:nvSpPr>
          <p:spPr>
            <a:xfrm>
              <a:off x="1900981" y="4746677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1" y="659"/>
                    <a:pt x="444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4" name="Google Shape;5924;p16"/>
            <p:cNvSpPr/>
            <p:nvPr/>
          </p:nvSpPr>
          <p:spPr>
            <a:xfrm>
              <a:off x="1979356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5" name="Google Shape;5925;p16"/>
            <p:cNvSpPr/>
            <p:nvPr/>
          </p:nvSpPr>
          <p:spPr>
            <a:xfrm>
              <a:off x="2064279" y="474727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6" name="Google Shape;5926;p16"/>
            <p:cNvSpPr/>
            <p:nvPr/>
          </p:nvSpPr>
          <p:spPr>
            <a:xfrm>
              <a:off x="2134783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7" name="Google Shape;5927;p16"/>
            <p:cNvSpPr/>
            <p:nvPr/>
          </p:nvSpPr>
          <p:spPr>
            <a:xfrm>
              <a:off x="1590060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8" name="Google Shape;5928;p16"/>
            <p:cNvSpPr/>
            <p:nvPr/>
          </p:nvSpPr>
          <p:spPr>
            <a:xfrm>
              <a:off x="1667774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9" name="Google Shape;5929;p16"/>
            <p:cNvSpPr/>
            <p:nvPr/>
          </p:nvSpPr>
          <p:spPr>
            <a:xfrm>
              <a:off x="1745554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0" name="Google Shape;5930;p16"/>
            <p:cNvSpPr/>
            <p:nvPr/>
          </p:nvSpPr>
          <p:spPr>
            <a:xfrm>
              <a:off x="1823267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1" name="Google Shape;5931;p16"/>
            <p:cNvSpPr/>
            <p:nvPr/>
          </p:nvSpPr>
          <p:spPr>
            <a:xfrm>
              <a:off x="1900981" y="4823771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7" y="629"/>
                    <a:pt x="361" y="659"/>
                    <a:pt x="444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78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2" name="Google Shape;5932;p16"/>
            <p:cNvSpPr/>
            <p:nvPr/>
          </p:nvSpPr>
          <p:spPr>
            <a:xfrm>
              <a:off x="1979356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3" y="629"/>
                    <a:pt x="355" y="659"/>
                    <a:pt x="437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3" name="Google Shape;5933;p16"/>
            <p:cNvSpPr/>
            <p:nvPr/>
          </p:nvSpPr>
          <p:spPr>
            <a:xfrm>
              <a:off x="2134783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4" name="Google Shape;5934;p16"/>
            <p:cNvSpPr/>
            <p:nvPr/>
          </p:nvSpPr>
          <p:spPr>
            <a:xfrm>
              <a:off x="2212563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5" name="Google Shape;5935;p16"/>
            <p:cNvSpPr/>
            <p:nvPr/>
          </p:nvSpPr>
          <p:spPr>
            <a:xfrm>
              <a:off x="2290277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6" name="Google Shape;5936;p16"/>
            <p:cNvSpPr/>
            <p:nvPr/>
          </p:nvSpPr>
          <p:spPr>
            <a:xfrm>
              <a:off x="2367990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7" name="Google Shape;5937;p16"/>
            <p:cNvSpPr/>
            <p:nvPr/>
          </p:nvSpPr>
          <p:spPr>
            <a:xfrm>
              <a:off x="1364063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6" y="652"/>
                  </a:cubicBezTo>
                  <a:cubicBezTo>
                    <a:pt x="515" y="652"/>
                    <a:pt x="660" y="507"/>
                    <a:pt x="660" y="326"/>
                  </a:cubicBezTo>
                  <a:cubicBezTo>
                    <a:pt x="660" y="146"/>
                    <a:pt x="515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8" name="Google Shape;5938;p16"/>
            <p:cNvSpPr/>
            <p:nvPr/>
          </p:nvSpPr>
          <p:spPr>
            <a:xfrm>
              <a:off x="1434567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9" name="Google Shape;5939;p16"/>
            <p:cNvSpPr/>
            <p:nvPr/>
          </p:nvSpPr>
          <p:spPr>
            <a:xfrm>
              <a:off x="1512347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0" name="Google Shape;5940;p16"/>
            <p:cNvSpPr/>
            <p:nvPr/>
          </p:nvSpPr>
          <p:spPr>
            <a:xfrm>
              <a:off x="1597269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0" y="146"/>
                    <a:pt x="0" y="326"/>
                  </a:cubicBezTo>
                  <a:cubicBezTo>
                    <a:pt x="0" y="507"/>
                    <a:pt x="154" y="652"/>
                    <a:pt x="335" y="652"/>
                  </a:cubicBezTo>
                  <a:cubicBezTo>
                    <a:pt x="515" y="652"/>
                    <a:pt x="660" y="507"/>
                    <a:pt x="660" y="326"/>
                  </a:cubicBezTo>
                  <a:cubicBezTo>
                    <a:pt x="660" y="146"/>
                    <a:pt x="51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1" name="Google Shape;5941;p16"/>
            <p:cNvSpPr/>
            <p:nvPr/>
          </p:nvSpPr>
          <p:spPr>
            <a:xfrm>
              <a:off x="1753292" y="4900866"/>
              <a:ext cx="43123" cy="43110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26" y="1"/>
                  </a:moveTo>
                  <a:cubicBezTo>
                    <a:pt x="145" y="1"/>
                    <a:pt x="1" y="146"/>
                    <a:pt x="1" y="326"/>
                  </a:cubicBezTo>
                  <a:cubicBezTo>
                    <a:pt x="1" y="507"/>
                    <a:pt x="145" y="652"/>
                    <a:pt x="326" y="652"/>
                  </a:cubicBezTo>
                  <a:cubicBezTo>
                    <a:pt x="507" y="652"/>
                    <a:pt x="652" y="507"/>
                    <a:pt x="652" y="326"/>
                  </a:cubicBezTo>
                  <a:cubicBezTo>
                    <a:pt x="652" y="146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2" name="Google Shape;5942;p16"/>
            <p:cNvSpPr/>
            <p:nvPr/>
          </p:nvSpPr>
          <p:spPr>
            <a:xfrm>
              <a:off x="1900981" y="4900866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4" y="1"/>
                  </a:moveTo>
                  <a:cubicBezTo>
                    <a:pt x="155" y="1"/>
                    <a:pt x="1" y="354"/>
                    <a:pt x="209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8"/>
                    <a:pt x="778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3" name="Google Shape;5943;p16"/>
            <p:cNvSpPr/>
            <p:nvPr/>
          </p:nvSpPr>
          <p:spPr>
            <a:xfrm>
              <a:off x="1979356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4" name="Google Shape;5944;p16"/>
            <p:cNvSpPr/>
            <p:nvPr/>
          </p:nvSpPr>
          <p:spPr>
            <a:xfrm>
              <a:off x="2064279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6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5" name="Google Shape;5945;p16"/>
            <p:cNvSpPr/>
            <p:nvPr/>
          </p:nvSpPr>
          <p:spPr>
            <a:xfrm>
              <a:off x="2134783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6" name="Google Shape;5946;p16"/>
            <p:cNvSpPr/>
            <p:nvPr/>
          </p:nvSpPr>
          <p:spPr>
            <a:xfrm>
              <a:off x="2219706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45" y="1"/>
                    <a:pt x="1" y="146"/>
                    <a:pt x="1" y="326"/>
                  </a:cubicBezTo>
                  <a:cubicBezTo>
                    <a:pt x="1" y="507"/>
                    <a:pt x="145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7" name="Google Shape;5947;p16"/>
            <p:cNvSpPr/>
            <p:nvPr/>
          </p:nvSpPr>
          <p:spPr>
            <a:xfrm>
              <a:off x="2297486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0" y="146"/>
                    <a:pt x="0" y="326"/>
                  </a:cubicBezTo>
                  <a:cubicBezTo>
                    <a:pt x="0" y="507"/>
                    <a:pt x="154" y="652"/>
                    <a:pt x="335" y="652"/>
                  </a:cubicBezTo>
                  <a:cubicBezTo>
                    <a:pt x="515" y="652"/>
                    <a:pt x="660" y="507"/>
                    <a:pt x="660" y="326"/>
                  </a:cubicBezTo>
                  <a:cubicBezTo>
                    <a:pt x="660" y="146"/>
                    <a:pt x="51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8" name="Google Shape;5948;p16"/>
            <p:cNvSpPr/>
            <p:nvPr/>
          </p:nvSpPr>
          <p:spPr>
            <a:xfrm>
              <a:off x="2367990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9" name="Google Shape;5949;p16"/>
            <p:cNvSpPr/>
            <p:nvPr/>
          </p:nvSpPr>
          <p:spPr>
            <a:xfrm>
              <a:off x="1364063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15" y="651"/>
                    <a:pt x="660" y="507"/>
                    <a:pt x="660" y="326"/>
                  </a:cubicBezTo>
                  <a:cubicBezTo>
                    <a:pt x="660" y="145"/>
                    <a:pt x="515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0" name="Google Shape;5950;p16"/>
            <p:cNvSpPr/>
            <p:nvPr/>
          </p:nvSpPr>
          <p:spPr>
            <a:xfrm>
              <a:off x="1434765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2" y="0"/>
                    <a:pt x="441" y="0"/>
                  </a:cubicBezTo>
                  <a:cubicBezTo>
                    <a:pt x="437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1" name="Google Shape;5951;p16"/>
            <p:cNvSpPr/>
            <p:nvPr/>
          </p:nvSpPr>
          <p:spPr>
            <a:xfrm>
              <a:off x="1512479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4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2" name="Google Shape;5952;p16"/>
            <p:cNvSpPr/>
            <p:nvPr/>
          </p:nvSpPr>
          <p:spPr>
            <a:xfrm>
              <a:off x="1597269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0" y="145"/>
                    <a:pt x="0" y="326"/>
                  </a:cubicBezTo>
                  <a:cubicBezTo>
                    <a:pt x="0" y="507"/>
                    <a:pt x="154" y="651"/>
                    <a:pt x="335" y="651"/>
                  </a:cubicBezTo>
                  <a:cubicBezTo>
                    <a:pt x="515" y="651"/>
                    <a:pt x="660" y="507"/>
                    <a:pt x="660" y="326"/>
                  </a:cubicBezTo>
                  <a:cubicBezTo>
                    <a:pt x="660" y="145"/>
                    <a:pt x="515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3" name="Google Shape;5953;p16"/>
            <p:cNvSpPr/>
            <p:nvPr/>
          </p:nvSpPr>
          <p:spPr>
            <a:xfrm>
              <a:off x="1667774" y="4978027"/>
              <a:ext cx="50928" cy="43441"/>
            </a:xfrm>
            <a:custGeom>
              <a:avLst/>
              <a:gdLst/>
              <a:ahLst/>
              <a:cxnLst/>
              <a:rect l="l" t="t" r="r" b="b"/>
              <a:pathLst>
                <a:path w="770" h="657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5" y="627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4" name="Google Shape;5954;p16"/>
            <p:cNvSpPr/>
            <p:nvPr/>
          </p:nvSpPr>
          <p:spPr>
            <a:xfrm>
              <a:off x="1753292" y="4978027"/>
              <a:ext cx="43123" cy="43110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26" y="651"/>
                  </a:cubicBezTo>
                  <a:cubicBezTo>
                    <a:pt x="507" y="651"/>
                    <a:pt x="652" y="507"/>
                    <a:pt x="652" y="326"/>
                  </a:cubicBezTo>
                  <a:cubicBezTo>
                    <a:pt x="652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5" name="Google Shape;5955;p16"/>
            <p:cNvSpPr/>
            <p:nvPr/>
          </p:nvSpPr>
          <p:spPr>
            <a:xfrm>
              <a:off x="1823466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0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1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6" name="Google Shape;5956;p16"/>
            <p:cNvSpPr/>
            <p:nvPr/>
          </p:nvSpPr>
          <p:spPr>
            <a:xfrm>
              <a:off x="1900981" y="4977961"/>
              <a:ext cx="51523" cy="43507"/>
            </a:xfrm>
            <a:custGeom>
              <a:avLst/>
              <a:gdLst/>
              <a:ahLst/>
              <a:cxnLst/>
              <a:rect l="l" t="t" r="r" b="b"/>
              <a:pathLst>
                <a:path w="779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55" y="1"/>
                    <a:pt x="1" y="354"/>
                    <a:pt x="209" y="562"/>
                  </a:cubicBezTo>
                  <a:cubicBezTo>
                    <a:pt x="275" y="628"/>
                    <a:pt x="357" y="658"/>
                    <a:pt x="438" y="658"/>
                  </a:cubicBezTo>
                  <a:cubicBezTo>
                    <a:pt x="611" y="658"/>
                    <a:pt x="778" y="524"/>
                    <a:pt x="778" y="327"/>
                  </a:cubicBezTo>
                  <a:cubicBezTo>
                    <a:pt x="770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7" name="Google Shape;5957;p16"/>
            <p:cNvSpPr/>
            <p:nvPr/>
          </p:nvSpPr>
          <p:spPr>
            <a:xfrm>
              <a:off x="1979356" y="497796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9" y="1"/>
                  </a:moveTo>
                  <a:cubicBezTo>
                    <a:pt x="444" y="1"/>
                    <a:pt x="439" y="1"/>
                    <a:pt x="434" y="1"/>
                  </a:cubicBezTo>
                  <a:cubicBezTo>
                    <a:pt x="145" y="1"/>
                    <a:pt x="0" y="354"/>
                    <a:pt x="208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5" y="658"/>
                    <a:pt x="769" y="524"/>
                    <a:pt x="769" y="327"/>
                  </a:cubicBezTo>
                  <a:cubicBezTo>
                    <a:pt x="769" y="151"/>
                    <a:pt x="624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8" name="Google Shape;5958;p16"/>
            <p:cNvSpPr/>
            <p:nvPr/>
          </p:nvSpPr>
          <p:spPr>
            <a:xfrm>
              <a:off x="2064279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9" name="Google Shape;5959;p16"/>
            <p:cNvSpPr/>
            <p:nvPr/>
          </p:nvSpPr>
          <p:spPr>
            <a:xfrm>
              <a:off x="2134982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13" y="0"/>
                    <a:pt x="441" y="0"/>
                  </a:cubicBezTo>
                  <a:cubicBezTo>
                    <a:pt x="437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0" name="Google Shape;5960;p16"/>
            <p:cNvSpPr/>
            <p:nvPr/>
          </p:nvSpPr>
          <p:spPr>
            <a:xfrm>
              <a:off x="2219706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1" name="Google Shape;5961;p16"/>
            <p:cNvSpPr/>
            <p:nvPr/>
          </p:nvSpPr>
          <p:spPr>
            <a:xfrm>
              <a:off x="2368189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47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2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2" name="Google Shape;5962;p16"/>
            <p:cNvSpPr/>
            <p:nvPr/>
          </p:nvSpPr>
          <p:spPr>
            <a:xfrm>
              <a:off x="2445902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4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3" name="Google Shape;5963;p16"/>
            <p:cNvSpPr/>
            <p:nvPr/>
          </p:nvSpPr>
          <p:spPr>
            <a:xfrm>
              <a:off x="1356853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4" name="Google Shape;5964;p16"/>
            <p:cNvSpPr/>
            <p:nvPr/>
          </p:nvSpPr>
          <p:spPr>
            <a:xfrm>
              <a:off x="1434567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5" name="Google Shape;5965;p16"/>
            <p:cNvSpPr/>
            <p:nvPr/>
          </p:nvSpPr>
          <p:spPr>
            <a:xfrm>
              <a:off x="1512347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6" name="Google Shape;5966;p16"/>
            <p:cNvSpPr/>
            <p:nvPr/>
          </p:nvSpPr>
          <p:spPr>
            <a:xfrm>
              <a:off x="159006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7" name="Google Shape;5967;p16"/>
            <p:cNvSpPr/>
            <p:nvPr/>
          </p:nvSpPr>
          <p:spPr>
            <a:xfrm>
              <a:off x="1667774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8" name="Google Shape;5968;p16"/>
            <p:cNvSpPr/>
            <p:nvPr/>
          </p:nvSpPr>
          <p:spPr>
            <a:xfrm>
              <a:off x="1745554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9" name="Google Shape;5969;p16"/>
            <p:cNvSpPr/>
            <p:nvPr/>
          </p:nvSpPr>
          <p:spPr>
            <a:xfrm>
              <a:off x="1823267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0" name="Google Shape;5970;p16"/>
            <p:cNvSpPr/>
            <p:nvPr/>
          </p:nvSpPr>
          <p:spPr>
            <a:xfrm>
              <a:off x="1900981" y="5054527"/>
              <a:ext cx="51523" cy="43573"/>
            </a:xfrm>
            <a:custGeom>
              <a:avLst/>
              <a:gdLst/>
              <a:ahLst/>
              <a:cxnLst/>
              <a:rect l="l" t="t" r="r" b="b"/>
              <a:pathLst>
                <a:path w="779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78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1" name="Google Shape;5971;p16"/>
            <p:cNvSpPr/>
            <p:nvPr/>
          </p:nvSpPr>
          <p:spPr>
            <a:xfrm>
              <a:off x="1979356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3" y="629"/>
                    <a:pt x="355" y="659"/>
                    <a:pt x="435" y="659"/>
                  </a:cubicBezTo>
                  <a:cubicBezTo>
                    <a:pt x="604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2" name="Google Shape;5972;p16"/>
            <p:cNvSpPr/>
            <p:nvPr/>
          </p:nvSpPr>
          <p:spPr>
            <a:xfrm>
              <a:off x="205707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0" y="561"/>
                  </a:cubicBezTo>
                  <a:cubicBezTo>
                    <a:pt x="267" y="629"/>
                    <a:pt x="351" y="659"/>
                    <a:pt x="433" y="659"/>
                  </a:cubicBezTo>
                  <a:cubicBezTo>
                    <a:pt x="604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3" name="Google Shape;5973;p16"/>
            <p:cNvSpPr/>
            <p:nvPr/>
          </p:nvSpPr>
          <p:spPr>
            <a:xfrm>
              <a:off x="2134783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4" name="Google Shape;5974;p16"/>
            <p:cNvSpPr/>
            <p:nvPr/>
          </p:nvSpPr>
          <p:spPr>
            <a:xfrm>
              <a:off x="2212563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5" name="Google Shape;5975;p16"/>
            <p:cNvSpPr/>
            <p:nvPr/>
          </p:nvSpPr>
          <p:spPr>
            <a:xfrm>
              <a:off x="2290277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6" name="Google Shape;5976;p16"/>
            <p:cNvSpPr/>
            <p:nvPr/>
          </p:nvSpPr>
          <p:spPr>
            <a:xfrm>
              <a:off x="236799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7" name="Google Shape;5977;p16"/>
            <p:cNvSpPr/>
            <p:nvPr/>
          </p:nvSpPr>
          <p:spPr>
            <a:xfrm>
              <a:off x="2445770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78" name="Google Shape;5978;p16"/>
          <p:cNvGrpSpPr/>
          <p:nvPr/>
        </p:nvGrpSpPr>
        <p:grpSpPr>
          <a:xfrm>
            <a:off x="37576" y="5304675"/>
            <a:ext cx="3291267" cy="1492968"/>
            <a:chOff x="28182" y="3978506"/>
            <a:chExt cx="2468450" cy="1119726"/>
          </a:xfrm>
        </p:grpSpPr>
        <p:sp>
          <p:nvSpPr>
            <p:cNvPr id="5979" name="Google Shape;5979;p16"/>
            <p:cNvSpPr/>
            <p:nvPr/>
          </p:nvSpPr>
          <p:spPr>
            <a:xfrm>
              <a:off x="35391" y="3978506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0" name="Google Shape;5980;p16"/>
            <p:cNvSpPr/>
            <p:nvPr/>
          </p:nvSpPr>
          <p:spPr>
            <a:xfrm>
              <a:off x="105896" y="397850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1" name="Google Shape;5981;p16"/>
            <p:cNvSpPr/>
            <p:nvPr/>
          </p:nvSpPr>
          <p:spPr>
            <a:xfrm>
              <a:off x="35391" y="4055601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2" name="Google Shape;5982;p16"/>
            <p:cNvSpPr/>
            <p:nvPr/>
          </p:nvSpPr>
          <p:spPr>
            <a:xfrm>
              <a:off x="105896" y="405560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0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51"/>
                    <a:pt x="624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3" name="Google Shape;5983;p16"/>
            <p:cNvSpPr/>
            <p:nvPr/>
          </p:nvSpPr>
          <p:spPr>
            <a:xfrm>
              <a:off x="183808" y="4055601"/>
              <a:ext cx="50729" cy="43507"/>
            </a:xfrm>
            <a:custGeom>
              <a:avLst/>
              <a:gdLst/>
              <a:ahLst/>
              <a:cxnLst/>
              <a:rect l="l" t="t" r="r" b="b"/>
              <a:pathLst>
                <a:path w="767" h="658" extrusionOk="0">
                  <a:moveTo>
                    <a:pt x="430" y="1"/>
                  </a:moveTo>
                  <a:cubicBezTo>
                    <a:pt x="139" y="1"/>
                    <a:pt x="1" y="356"/>
                    <a:pt x="206" y="562"/>
                  </a:cubicBezTo>
                  <a:cubicBezTo>
                    <a:pt x="273" y="628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6"/>
                    <a:pt x="622" y="1"/>
                    <a:pt x="441" y="1"/>
                  </a:cubicBezTo>
                  <a:cubicBezTo>
                    <a:pt x="438" y="1"/>
                    <a:pt x="43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4" name="Google Shape;5984;p16"/>
            <p:cNvSpPr/>
            <p:nvPr/>
          </p:nvSpPr>
          <p:spPr>
            <a:xfrm>
              <a:off x="268532" y="405560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6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5" name="Google Shape;5985;p16"/>
            <p:cNvSpPr/>
            <p:nvPr/>
          </p:nvSpPr>
          <p:spPr>
            <a:xfrm>
              <a:off x="339103" y="405560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6" name="Google Shape;5986;p16"/>
            <p:cNvSpPr/>
            <p:nvPr/>
          </p:nvSpPr>
          <p:spPr>
            <a:xfrm>
              <a:off x="424025" y="405560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6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7" name="Google Shape;5987;p16"/>
            <p:cNvSpPr/>
            <p:nvPr/>
          </p:nvSpPr>
          <p:spPr>
            <a:xfrm>
              <a:off x="494794" y="4055601"/>
              <a:ext cx="50663" cy="43507"/>
            </a:xfrm>
            <a:custGeom>
              <a:avLst/>
              <a:gdLst/>
              <a:ahLst/>
              <a:cxnLst/>
              <a:rect l="l" t="t" r="r" b="b"/>
              <a:pathLst>
                <a:path w="766" h="658" extrusionOk="0">
                  <a:moveTo>
                    <a:pt x="430" y="1"/>
                  </a:moveTo>
                  <a:cubicBezTo>
                    <a:pt x="139" y="1"/>
                    <a:pt x="0" y="356"/>
                    <a:pt x="205" y="562"/>
                  </a:cubicBezTo>
                  <a:cubicBezTo>
                    <a:pt x="272" y="628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6"/>
                    <a:pt x="621" y="1"/>
                    <a:pt x="441" y="1"/>
                  </a:cubicBezTo>
                  <a:cubicBezTo>
                    <a:pt x="437" y="1"/>
                    <a:pt x="433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8" name="Google Shape;5988;p16"/>
            <p:cNvSpPr/>
            <p:nvPr/>
          </p:nvSpPr>
          <p:spPr>
            <a:xfrm>
              <a:off x="28182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9" name="Google Shape;5989;p16"/>
            <p:cNvSpPr/>
            <p:nvPr/>
          </p:nvSpPr>
          <p:spPr>
            <a:xfrm>
              <a:off x="105896" y="413216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0" name="Google Shape;5990;p16"/>
            <p:cNvSpPr/>
            <p:nvPr/>
          </p:nvSpPr>
          <p:spPr>
            <a:xfrm>
              <a:off x="183675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1" name="Google Shape;5991;p16"/>
            <p:cNvSpPr/>
            <p:nvPr/>
          </p:nvSpPr>
          <p:spPr>
            <a:xfrm>
              <a:off x="260794" y="4132167"/>
              <a:ext cx="51457" cy="43573"/>
            </a:xfrm>
            <a:custGeom>
              <a:avLst/>
              <a:gdLst/>
              <a:ahLst/>
              <a:cxnLst/>
              <a:rect l="l" t="t" r="r" b="b"/>
              <a:pathLst>
                <a:path w="778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2" name="Google Shape;5992;p16"/>
            <p:cNvSpPr/>
            <p:nvPr/>
          </p:nvSpPr>
          <p:spPr>
            <a:xfrm>
              <a:off x="339103" y="413216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3" name="Google Shape;5993;p16"/>
            <p:cNvSpPr/>
            <p:nvPr/>
          </p:nvSpPr>
          <p:spPr>
            <a:xfrm>
              <a:off x="416882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4" name="Google Shape;5994;p16"/>
            <p:cNvSpPr/>
            <p:nvPr/>
          </p:nvSpPr>
          <p:spPr>
            <a:xfrm>
              <a:off x="494596" y="413216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5" name="Google Shape;5995;p16"/>
            <p:cNvSpPr/>
            <p:nvPr/>
          </p:nvSpPr>
          <p:spPr>
            <a:xfrm>
              <a:off x="35391" y="4209262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6" name="Google Shape;5996;p16"/>
            <p:cNvSpPr/>
            <p:nvPr/>
          </p:nvSpPr>
          <p:spPr>
            <a:xfrm>
              <a:off x="105896" y="420866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7" name="Google Shape;5997;p16"/>
            <p:cNvSpPr/>
            <p:nvPr/>
          </p:nvSpPr>
          <p:spPr>
            <a:xfrm>
              <a:off x="183675" y="420866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8" name="Google Shape;5998;p16"/>
            <p:cNvSpPr/>
            <p:nvPr/>
          </p:nvSpPr>
          <p:spPr>
            <a:xfrm>
              <a:off x="268532" y="420926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9" name="Google Shape;5999;p16"/>
            <p:cNvSpPr/>
            <p:nvPr/>
          </p:nvSpPr>
          <p:spPr>
            <a:xfrm>
              <a:off x="339103" y="420866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0" name="Google Shape;6000;p16"/>
            <p:cNvSpPr/>
            <p:nvPr/>
          </p:nvSpPr>
          <p:spPr>
            <a:xfrm>
              <a:off x="424025" y="420926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1" name="Google Shape;6001;p16"/>
            <p:cNvSpPr/>
            <p:nvPr/>
          </p:nvSpPr>
          <p:spPr>
            <a:xfrm>
              <a:off x="494596" y="420866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2" name="Google Shape;6002;p16"/>
            <p:cNvSpPr/>
            <p:nvPr/>
          </p:nvSpPr>
          <p:spPr>
            <a:xfrm>
              <a:off x="35391" y="4285761"/>
              <a:ext cx="43652" cy="43705"/>
            </a:xfrm>
            <a:custGeom>
              <a:avLst/>
              <a:gdLst/>
              <a:ahLst/>
              <a:cxnLst/>
              <a:rect l="l" t="t" r="r" b="b"/>
              <a:pathLst>
                <a:path w="660" h="661" extrusionOk="0">
                  <a:moveTo>
                    <a:pt x="325" y="1"/>
                  </a:moveTo>
                  <a:cubicBezTo>
                    <a:pt x="145" y="1"/>
                    <a:pt x="0" y="145"/>
                    <a:pt x="0" y="335"/>
                  </a:cubicBezTo>
                  <a:cubicBezTo>
                    <a:pt x="0" y="516"/>
                    <a:pt x="145" y="661"/>
                    <a:pt x="325" y="661"/>
                  </a:cubicBezTo>
                  <a:cubicBezTo>
                    <a:pt x="506" y="661"/>
                    <a:pt x="660" y="516"/>
                    <a:pt x="660" y="335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3" name="Google Shape;6003;p16"/>
            <p:cNvSpPr/>
            <p:nvPr/>
          </p:nvSpPr>
          <p:spPr>
            <a:xfrm>
              <a:off x="105896" y="428576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4" name="Google Shape;6004;p16"/>
            <p:cNvSpPr/>
            <p:nvPr/>
          </p:nvSpPr>
          <p:spPr>
            <a:xfrm>
              <a:off x="183675" y="428576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5" name="Google Shape;6005;p16"/>
            <p:cNvSpPr/>
            <p:nvPr/>
          </p:nvSpPr>
          <p:spPr>
            <a:xfrm>
              <a:off x="268532" y="4285761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6" y="1"/>
                  </a:moveTo>
                  <a:cubicBezTo>
                    <a:pt x="155" y="1"/>
                    <a:pt x="1" y="145"/>
                    <a:pt x="1" y="335"/>
                  </a:cubicBezTo>
                  <a:cubicBezTo>
                    <a:pt x="1" y="516"/>
                    <a:pt x="155" y="661"/>
                    <a:pt x="336" y="661"/>
                  </a:cubicBezTo>
                  <a:cubicBezTo>
                    <a:pt x="516" y="661"/>
                    <a:pt x="661" y="516"/>
                    <a:pt x="661" y="335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6" name="Google Shape;6006;p16"/>
            <p:cNvSpPr/>
            <p:nvPr/>
          </p:nvSpPr>
          <p:spPr>
            <a:xfrm>
              <a:off x="339103" y="428576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7" name="Google Shape;6007;p16"/>
            <p:cNvSpPr/>
            <p:nvPr/>
          </p:nvSpPr>
          <p:spPr>
            <a:xfrm>
              <a:off x="424025" y="4285761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5" y="1"/>
                  </a:moveTo>
                  <a:cubicBezTo>
                    <a:pt x="154" y="1"/>
                    <a:pt x="1" y="145"/>
                    <a:pt x="1" y="335"/>
                  </a:cubicBezTo>
                  <a:cubicBezTo>
                    <a:pt x="1" y="516"/>
                    <a:pt x="154" y="661"/>
                    <a:pt x="335" y="661"/>
                  </a:cubicBezTo>
                  <a:cubicBezTo>
                    <a:pt x="516" y="661"/>
                    <a:pt x="661" y="516"/>
                    <a:pt x="661" y="335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8" name="Google Shape;6008;p16"/>
            <p:cNvSpPr/>
            <p:nvPr/>
          </p:nvSpPr>
          <p:spPr>
            <a:xfrm>
              <a:off x="494596" y="428576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9" name="Google Shape;6009;p16"/>
            <p:cNvSpPr/>
            <p:nvPr/>
          </p:nvSpPr>
          <p:spPr>
            <a:xfrm>
              <a:off x="28182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3" y="628"/>
                    <a:pt x="355" y="658"/>
                    <a:pt x="436" y="658"/>
                  </a:cubicBezTo>
                  <a:cubicBezTo>
                    <a:pt x="604" y="658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0" name="Google Shape;6010;p16"/>
            <p:cNvSpPr/>
            <p:nvPr/>
          </p:nvSpPr>
          <p:spPr>
            <a:xfrm>
              <a:off x="105896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1" name="Google Shape;6011;p16"/>
            <p:cNvSpPr/>
            <p:nvPr/>
          </p:nvSpPr>
          <p:spPr>
            <a:xfrm>
              <a:off x="183675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8"/>
                    <a:pt x="439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2" name="Google Shape;6012;p16"/>
            <p:cNvSpPr/>
            <p:nvPr/>
          </p:nvSpPr>
          <p:spPr>
            <a:xfrm>
              <a:off x="260794" y="4362922"/>
              <a:ext cx="51457" cy="43573"/>
            </a:xfrm>
            <a:custGeom>
              <a:avLst/>
              <a:gdLst/>
              <a:ahLst/>
              <a:cxnLst/>
              <a:rect l="l" t="t" r="r" b="b"/>
              <a:pathLst>
                <a:path w="778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9" y="658"/>
                    <a:pt x="772" y="527"/>
                    <a:pt x="778" y="326"/>
                  </a:cubicBezTo>
                  <a:cubicBezTo>
                    <a:pt x="778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3" name="Google Shape;6013;p16"/>
            <p:cNvSpPr/>
            <p:nvPr/>
          </p:nvSpPr>
          <p:spPr>
            <a:xfrm>
              <a:off x="339103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4" name="Google Shape;6014;p16"/>
            <p:cNvSpPr/>
            <p:nvPr/>
          </p:nvSpPr>
          <p:spPr>
            <a:xfrm>
              <a:off x="416882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8"/>
                    <a:pt x="439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5" name="Google Shape;6015;p16"/>
            <p:cNvSpPr/>
            <p:nvPr/>
          </p:nvSpPr>
          <p:spPr>
            <a:xfrm>
              <a:off x="494596" y="43629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6" name="Google Shape;6016;p16"/>
            <p:cNvSpPr/>
            <p:nvPr/>
          </p:nvSpPr>
          <p:spPr>
            <a:xfrm>
              <a:off x="572310" y="43629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8"/>
                    <a:pt x="359" y="658"/>
                    <a:pt x="440" y="658"/>
                  </a:cubicBezTo>
                  <a:cubicBezTo>
                    <a:pt x="608" y="658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7" name="Google Shape;6017;p16"/>
            <p:cNvSpPr/>
            <p:nvPr/>
          </p:nvSpPr>
          <p:spPr>
            <a:xfrm>
              <a:off x="35391" y="4440017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8" name="Google Shape;6018;p16"/>
            <p:cNvSpPr/>
            <p:nvPr/>
          </p:nvSpPr>
          <p:spPr>
            <a:xfrm>
              <a:off x="105896" y="443995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0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24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9" name="Google Shape;6019;p16"/>
            <p:cNvSpPr/>
            <p:nvPr/>
          </p:nvSpPr>
          <p:spPr>
            <a:xfrm>
              <a:off x="183675" y="44394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0" name="Google Shape;6020;p16"/>
            <p:cNvSpPr/>
            <p:nvPr/>
          </p:nvSpPr>
          <p:spPr>
            <a:xfrm>
              <a:off x="268532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1" name="Google Shape;6021;p16"/>
            <p:cNvSpPr/>
            <p:nvPr/>
          </p:nvSpPr>
          <p:spPr>
            <a:xfrm>
              <a:off x="339103" y="443995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2" name="Google Shape;6022;p16"/>
            <p:cNvSpPr/>
            <p:nvPr/>
          </p:nvSpPr>
          <p:spPr>
            <a:xfrm>
              <a:off x="424025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3" name="Google Shape;6023;p16"/>
            <p:cNvSpPr/>
            <p:nvPr/>
          </p:nvSpPr>
          <p:spPr>
            <a:xfrm>
              <a:off x="494596" y="44394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4" name="Google Shape;6024;p16"/>
            <p:cNvSpPr/>
            <p:nvPr/>
          </p:nvSpPr>
          <p:spPr>
            <a:xfrm>
              <a:off x="572310" y="4439422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5" name="Google Shape;6025;p16"/>
            <p:cNvSpPr/>
            <p:nvPr/>
          </p:nvSpPr>
          <p:spPr>
            <a:xfrm>
              <a:off x="650089" y="4439422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6" name="Google Shape;6026;p16"/>
            <p:cNvSpPr/>
            <p:nvPr/>
          </p:nvSpPr>
          <p:spPr>
            <a:xfrm>
              <a:off x="735607" y="444001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7" name="Google Shape;6027;p16"/>
            <p:cNvSpPr/>
            <p:nvPr/>
          </p:nvSpPr>
          <p:spPr>
            <a:xfrm>
              <a:off x="806310" y="4440017"/>
              <a:ext cx="50729" cy="42978"/>
            </a:xfrm>
            <a:custGeom>
              <a:avLst/>
              <a:gdLst/>
              <a:ahLst/>
              <a:cxnLst/>
              <a:rect l="l" t="t" r="r" b="b"/>
              <a:pathLst>
                <a:path w="767" h="650" extrusionOk="0">
                  <a:moveTo>
                    <a:pt x="430" y="0"/>
                  </a:moveTo>
                  <a:cubicBezTo>
                    <a:pt x="139" y="0"/>
                    <a:pt x="0" y="347"/>
                    <a:pt x="206" y="552"/>
                  </a:cubicBezTo>
                  <a:cubicBezTo>
                    <a:pt x="271" y="620"/>
                    <a:pt x="352" y="650"/>
                    <a:pt x="432" y="650"/>
                  </a:cubicBezTo>
                  <a:cubicBezTo>
                    <a:pt x="598" y="650"/>
                    <a:pt x="760" y="521"/>
                    <a:pt x="766" y="326"/>
                  </a:cubicBezTo>
                  <a:cubicBezTo>
                    <a:pt x="766" y="145"/>
                    <a:pt x="613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8" name="Google Shape;6028;p16"/>
            <p:cNvSpPr/>
            <p:nvPr/>
          </p:nvSpPr>
          <p:spPr>
            <a:xfrm>
              <a:off x="891035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26" y="651"/>
                  </a:cubicBezTo>
                  <a:cubicBezTo>
                    <a:pt x="507" y="651"/>
                    <a:pt x="661" y="507"/>
                    <a:pt x="661" y="326"/>
                  </a:cubicBezTo>
                  <a:cubicBezTo>
                    <a:pt x="661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9" name="Google Shape;6029;p16"/>
            <p:cNvSpPr/>
            <p:nvPr/>
          </p:nvSpPr>
          <p:spPr>
            <a:xfrm>
              <a:off x="968814" y="44400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0" name="Google Shape;6030;p16"/>
            <p:cNvSpPr/>
            <p:nvPr/>
          </p:nvSpPr>
          <p:spPr>
            <a:xfrm>
              <a:off x="1039319" y="443995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1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6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1" name="Google Shape;6031;p16"/>
            <p:cNvSpPr/>
            <p:nvPr/>
          </p:nvSpPr>
          <p:spPr>
            <a:xfrm>
              <a:off x="35391" y="4516517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2" name="Google Shape;6032;p16"/>
            <p:cNvSpPr/>
            <p:nvPr/>
          </p:nvSpPr>
          <p:spPr>
            <a:xfrm>
              <a:off x="105896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3" name="Google Shape;6033;p16"/>
            <p:cNvSpPr/>
            <p:nvPr/>
          </p:nvSpPr>
          <p:spPr>
            <a:xfrm>
              <a:off x="183675" y="451651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4" name="Google Shape;6034;p16"/>
            <p:cNvSpPr/>
            <p:nvPr/>
          </p:nvSpPr>
          <p:spPr>
            <a:xfrm>
              <a:off x="268532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5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5" name="Google Shape;6035;p16"/>
            <p:cNvSpPr/>
            <p:nvPr/>
          </p:nvSpPr>
          <p:spPr>
            <a:xfrm>
              <a:off x="339103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6" name="Google Shape;6036;p16"/>
            <p:cNvSpPr/>
            <p:nvPr/>
          </p:nvSpPr>
          <p:spPr>
            <a:xfrm>
              <a:off x="424025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5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5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7" name="Google Shape;6037;p16"/>
            <p:cNvSpPr/>
            <p:nvPr/>
          </p:nvSpPr>
          <p:spPr>
            <a:xfrm>
              <a:off x="494596" y="451651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8" name="Google Shape;6038;p16"/>
            <p:cNvSpPr/>
            <p:nvPr/>
          </p:nvSpPr>
          <p:spPr>
            <a:xfrm>
              <a:off x="572310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9" name="Google Shape;6039;p16"/>
            <p:cNvSpPr/>
            <p:nvPr/>
          </p:nvSpPr>
          <p:spPr>
            <a:xfrm>
              <a:off x="650089" y="451651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5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0" name="Google Shape;6040;p16"/>
            <p:cNvSpPr/>
            <p:nvPr/>
          </p:nvSpPr>
          <p:spPr>
            <a:xfrm>
              <a:off x="735607" y="451651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1" name="Google Shape;6041;p16"/>
            <p:cNvSpPr/>
            <p:nvPr/>
          </p:nvSpPr>
          <p:spPr>
            <a:xfrm>
              <a:off x="806112" y="451651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3" y="629"/>
                    <a:pt x="355" y="659"/>
                    <a:pt x="436" y="659"/>
                  </a:cubicBezTo>
                  <a:cubicBezTo>
                    <a:pt x="604" y="659"/>
                    <a:pt x="769" y="528"/>
                    <a:pt x="769" y="326"/>
                  </a:cubicBezTo>
                  <a:cubicBezTo>
                    <a:pt x="769" y="145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2" name="Google Shape;6042;p16"/>
            <p:cNvSpPr/>
            <p:nvPr/>
          </p:nvSpPr>
          <p:spPr>
            <a:xfrm>
              <a:off x="891035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1" y="145"/>
                    <a:pt x="1" y="326"/>
                  </a:cubicBezTo>
                  <a:cubicBezTo>
                    <a:pt x="1" y="507"/>
                    <a:pt x="145" y="652"/>
                    <a:pt x="326" y="652"/>
                  </a:cubicBezTo>
                  <a:cubicBezTo>
                    <a:pt x="507" y="652"/>
                    <a:pt x="661" y="507"/>
                    <a:pt x="661" y="326"/>
                  </a:cubicBezTo>
                  <a:cubicBezTo>
                    <a:pt x="661" y="145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3" name="Google Shape;6043;p16"/>
            <p:cNvSpPr/>
            <p:nvPr/>
          </p:nvSpPr>
          <p:spPr>
            <a:xfrm>
              <a:off x="968814" y="451651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5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4" name="Google Shape;6044;p16"/>
            <p:cNvSpPr/>
            <p:nvPr/>
          </p:nvSpPr>
          <p:spPr>
            <a:xfrm>
              <a:off x="35391" y="4593611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5" name="Google Shape;6045;p16"/>
            <p:cNvSpPr/>
            <p:nvPr/>
          </p:nvSpPr>
          <p:spPr>
            <a:xfrm>
              <a:off x="105896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6" name="Google Shape;6046;p16"/>
            <p:cNvSpPr/>
            <p:nvPr/>
          </p:nvSpPr>
          <p:spPr>
            <a:xfrm>
              <a:off x="183675" y="459361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5" y="628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7" name="Google Shape;6047;p16"/>
            <p:cNvSpPr/>
            <p:nvPr/>
          </p:nvSpPr>
          <p:spPr>
            <a:xfrm>
              <a:off x="268532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1"/>
                  </a:moveTo>
                  <a:cubicBezTo>
                    <a:pt x="155" y="1"/>
                    <a:pt x="1" y="146"/>
                    <a:pt x="1" y="326"/>
                  </a:cubicBezTo>
                  <a:cubicBezTo>
                    <a:pt x="1" y="507"/>
                    <a:pt x="155" y="652"/>
                    <a:pt x="336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8" name="Google Shape;6048;p16"/>
            <p:cNvSpPr/>
            <p:nvPr/>
          </p:nvSpPr>
          <p:spPr>
            <a:xfrm>
              <a:off x="339103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9" name="Google Shape;6049;p16"/>
            <p:cNvSpPr/>
            <p:nvPr/>
          </p:nvSpPr>
          <p:spPr>
            <a:xfrm>
              <a:off x="424025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1" y="146"/>
                    <a:pt x="1" y="326"/>
                  </a:cubicBezTo>
                  <a:cubicBezTo>
                    <a:pt x="1" y="507"/>
                    <a:pt x="154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0" name="Google Shape;6050;p16"/>
            <p:cNvSpPr/>
            <p:nvPr/>
          </p:nvSpPr>
          <p:spPr>
            <a:xfrm>
              <a:off x="494596" y="459361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1" name="Google Shape;6051;p16"/>
            <p:cNvSpPr/>
            <p:nvPr/>
          </p:nvSpPr>
          <p:spPr>
            <a:xfrm>
              <a:off x="572310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2" name="Google Shape;6052;p16"/>
            <p:cNvSpPr/>
            <p:nvPr/>
          </p:nvSpPr>
          <p:spPr>
            <a:xfrm>
              <a:off x="650089" y="459361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5" y="628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3" name="Google Shape;6053;p16"/>
            <p:cNvSpPr/>
            <p:nvPr/>
          </p:nvSpPr>
          <p:spPr>
            <a:xfrm>
              <a:off x="735607" y="4593611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4" name="Google Shape;6054;p16"/>
            <p:cNvSpPr/>
            <p:nvPr/>
          </p:nvSpPr>
          <p:spPr>
            <a:xfrm>
              <a:off x="806112" y="4593611"/>
              <a:ext cx="50928" cy="43242"/>
            </a:xfrm>
            <a:custGeom>
              <a:avLst/>
              <a:gdLst/>
              <a:ahLst/>
              <a:cxnLst/>
              <a:rect l="l" t="t" r="r" b="b"/>
              <a:pathLst>
                <a:path w="770" h="654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2" y="625"/>
                    <a:pt x="351" y="653"/>
                    <a:pt x="430" y="653"/>
                  </a:cubicBezTo>
                  <a:cubicBezTo>
                    <a:pt x="598" y="653"/>
                    <a:pt x="763" y="523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5" name="Google Shape;6055;p16"/>
            <p:cNvSpPr/>
            <p:nvPr/>
          </p:nvSpPr>
          <p:spPr>
            <a:xfrm>
              <a:off x="891035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1" y="146"/>
                    <a:pt x="1" y="326"/>
                  </a:cubicBezTo>
                  <a:cubicBezTo>
                    <a:pt x="1" y="507"/>
                    <a:pt x="145" y="652"/>
                    <a:pt x="326" y="652"/>
                  </a:cubicBezTo>
                  <a:cubicBezTo>
                    <a:pt x="507" y="652"/>
                    <a:pt x="661" y="507"/>
                    <a:pt x="661" y="326"/>
                  </a:cubicBezTo>
                  <a:cubicBezTo>
                    <a:pt x="661" y="146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6" name="Google Shape;6056;p16"/>
            <p:cNvSpPr/>
            <p:nvPr/>
          </p:nvSpPr>
          <p:spPr>
            <a:xfrm>
              <a:off x="968814" y="4593611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5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7" name="Google Shape;6057;p16"/>
            <p:cNvSpPr/>
            <p:nvPr/>
          </p:nvSpPr>
          <p:spPr>
            <a:xfrm>
              <a:off x="1039319" y="459361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5" y="628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8" name="Google Shape;6058;p16"/>
            <p:cNvSpPr/>
            <p:nvPr/>
          </p:nvSpPr>
          <p:spPr>
            <a:xfrm>
              <a:off x="1117099" y="4593611"/>
              <a:ext cx="50862" cy="43242"/>
            </a:xfrm>
            <a:custGeom>
              <a:avLst/>
              <a:gdLst/>
              <a:ahLst/>
              <a:cxnLst/>
              <a:rect l="l" t="t" r="r" b="b"/>
              <a:pathLst>
                <a:path w="769" h="654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4" y="625"/>
                    <a:pt x="355" y="653"/>
                    <a:pt x="435" y="653"/>
                  </a:cubicBezTo>
                  <a:cubicBezTo>
                    <a:pt x="605" y="653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9" name="Google Shape;6059;p16"/>
            <p:cNvSpPr/>
            <p:nvPr/>
          </p:nvSpPr>
          <p:spPr>
            <a:xfrm>
              <a:off x="1202617" y="4593611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6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6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6"/>
                    <a:pt x="50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0" name="Google Shape;6060;p16"/>
            <p:cNvSpPr/>
            <p:nvPr/>
          </p:nvSpPr>
          <p:spPr>
            <a:xfrm>
              <a:off x="28182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1" name="Google Shape;6061;p16"/>
            <p:cNvSpPr/>
            <p:nvPr/>
          </p:nvSpPr>
          <p:spPr>
            <a:xfrm>
              <a:off x="105896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2" name="Google Shape;6062;p16"/>
            <p:cNvSpPr/>
            <p:nvPr/>
          </p:nvSpPr>
          <p:spPr>
            <a:xfrm>
              <a:off x="183675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3" name="Google Shape;6063;p16"/>
            <p:cNvSpPr/>
            <p:nvPr/>
          </p:nvSpPr>
          <p:spPr>
            <a:xfrm>
              <a:off x="260794" y="4670177"/>
              <a:ext cx="51457" cy="43573"/>
            </a:xfrm>
            <a:custGeom>
              <a:avLst/>
              <a:gdLst/>
              <a:ahLst/>
              <a:cxnLst/>
              <a:rect l="l" t="t" r="r" b="b"/>
              <a:pathLst>
                <a:path w="778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78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4" name="Google Shape;6064;p16"/>
            <p:cNvSpPr/>
            <p:nvPr/>
          </p:nvSpPr>
          <p:spPr>
            <a:xfrm>
              <a:off x="339103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5" name="Google Shape;6065;p16"/>
            <p:cNvSpPr/>
            <p:nvPr/>
          </p:nvSpPr>
          <p:spPr>
            <a:xfrm>
              <a:off x="416882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6" name="Google Shape;6066;p16"/>
            <p:cNvSpPr/>
            <p:nvPr/>
          </p:nvSpPr>
          <p:spPr>
            <a:xfrm>
              <a:off x="494596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7" name="Google Shape;6067;p16"/>
            <p:cNvSpPr/>
            <p:nvPr/>
          </p:nvSpPr>
          <p:spPr>
            <a:xfrm>
              <a:off x="572310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8" name="Google Shape;6068;p16"/>
            <p:cNvSpPr/>
            <p:nvPr/>
          </p:nvSpPr>
          <p:spPr>
            <a:xfrm>
              <a:off x="650089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9" name="Google Shape;6069;p16"/>
            <p:cNvSpPr/>
            <p:nvPr/>
          </p:nvSpPr>
          <p:spPr>
            <a:xfrm>
              <a:off x="727803" y="4670177"/>
              <a:ext cx="51523" cy="43573"/>
            </a:xfrm>
            <a:custGeom>
              <a:avLst/>
              <a:gdLst/>
              <a:ahLst/>
              <a:cxnLst/>
              <a:rect l="l" t="t" r="r" b="b"/>
              <a:pathLst>
                <a:path w="77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8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0" name="Google Shape;6070;p16"/>
            <p:cNvSpPr/>
            <p:nvPr/>
          </p:nvSpPr>
          <p:spPr>
            <a:xfrm>
              <a:off x="806112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3" y="628"/>
                    <a:pt x="354" y="659"/>
                    <a:pt x="434" y="659"/>
                  </a:cubicBezTo>
                  <a:cubicBezTo>
                    <a:pt x="600" y="659"/>
                    <a:pt x="763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1" name="Google Shape;6071;p16"/>
            <p:cNvSpPr/>
            <p:nvPr/>
          </p:nvSpPr>
          <p:spPr>
            <a:xfrm>
              <a:off x="883892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3" y="628"/>
                    <a:pt x="354" y="659"/>
                    <a:pt x="435" y="659"/>
                  </a:cubicBezTo>
                  <a:cubicBezTo>
                    <a:pt x="604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2" name="Google Shape;6072;p16"/>
            <p:cNvSpPr/>
            <p:nvPr/>
          </p:nvSpPr>
          <p:spPr>
            <a:xfrm>
              <a:off x="961605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4" y="0"/>
                  </a:moveTo>
                  <a:cubicBezTo>
                    <a:pt x="145" y="0"/>
                    <a:pt x="1" y="353"/>
                    <a:pt x="208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3" name="Google Shape;6073;p16"/>
            <p:cNvSpPr/>
            <p:nvPr/>
          </p:nvSpPr>
          <p:spPr>
            <a:xfrm>
              <a:off x="1039319" y="467017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8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4" name="Google Shape;6074;p16"/>
            <p:cNvSpPr/>
            <p:nvPr/>
          </p:nvSpPr>
          <p:spPr>
            <a:xfrm>
              <a:off x="1117099" y="467017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8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5" name="Google Shape;6075;p16"/>
            <p:cNvSpPr/>
            <p:nvPr/>
          </p:nvSpPr>
          <p:spPr>
            <a:xfrm>
              <a:off x="35391" y="4747272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6" name="Google Shape;6076;p16"/>
            <p:cNvSpPr/>
            <p:nvPr/>
          </p:nvSpPr>
          <p:spPr>
            <a:xfrm>
              <a:off x="105896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7" name="Google Shape;6077;p16"/>
            <p:cNvSpPr/>
            <p:nvPr/>
          </p:nvSpPr>
          <p:spPr>
            <a:xfrm>
              <a:off x="183675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8" name="Google Shape;6078;p16"/>
            <p:cNvSpPr/>
            <p:nvPr/>
          </p:nvSpPr>
          <p:spPr>
            <a:xfrm>
              <a:off x="268532" y="474727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9" name="Google Shape;6079;p16"/>
            <p:cNvSpPr/>
            <p:nvPr/>
          </p:nvSpPr>
          <p:spPr>
            <a:xfrm>
              <a:off x="339103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0" name="Google Shape;6080;p16"/>
            <p:cNvSpPr/>
            <p:nvPr/>
          </p:nvSpPr>
          <p:spPr>
            <a:xfrm>
              <a:off x="424025" y="474727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1" name="Google Shape;6081;p16"/>
            <p:cNvSpPr/>
            <p:nvPr/>
          </p:nvSpPr>
          <p:spPr>
            <a:xfrm>
              <a:off x="494596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2" name="Google Shape;6082;p16"/>
            <p:cNvSpPr/>
            <p:nvPr/>
          </p:nvSpPr>
          <p:spPr>
            <a:xfrm>
              <a:off x="572310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3" name="Google Shape;6083;p16"/>
            <p:cNvSpPr/>
            <p:nvPr/>
          </p:nvSpPr>
          <p:spPr>
            <a:xfrm>
              <a:off x="650089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4" name="Google Shape;6084;p16"/>
            <p:cNvSpPr/>
            <p:nvPr/>
          </p:nvSpPr>
          <p:spPr>
            <a:xfrm>
              <a:off x="735607" y="4747272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5" name="Google Shape;6085;p16"/>
            <p:cNvSpPr/>
            <p:nvPr/>
          </p:nvSpPr>
          <p:spPr>
            <a:xfrm>
              <a:off x="806112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4" y="629"/>
                    <a:pt x="355" y="659"/>
                    <a:pt x="435" y="659"/>
                  </a:cubicBezTo>
                  <a:cubicBezTo>
                    <a:pt x="601" y="659"/>
                    <a:pt x="763" y="530"/>
                    <a:pt x="769" y="335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6" name="Google Shape;6086;p16"/>
            <p:cNvSpPr/>
            <p:nvPr/>
          </p:nvSpPr>
          <p:spPr>
            <a:xfrm>
              <a:off x="2818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1" y="353"/>
                    <a:pt x="208" y="561"/>
                  </a:cubicBezTo>
                  <a:cubicBezTo>
                    <a:pt x="273" y="629"/>
                    <a:pt x="356" y="659"/>
                    <a:pt x="437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7" name="Google Shape;6087;p16"/>
            <p:cNvSpPr/>
            <p:nvPr/>
          </p:nvSpPr>
          <p:spPr>
            <a:xfrm>
              <a:off x="105896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8" name="Google Shape;6088;p16"/>
            <p:cNvSpPr/>
            <p:nvPr/>
          </p:nvSpPr>
          <p:spPr>
            <a:xfrm>
              <a:off x="183675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9" name="Google Shape;6089;p16"/>
            <p:cNvSpPr/>
            <p:nvPr/>
          </p:nvSpPr>
          <p:spPr>
            <a:xfrm>
              <a:off x="260794" y="4823771"/>
              <a:ext cx="51457" cy="43639"/>
            </a:xfrm>
            <a:custGeom>
              <a:avLst/>
              <a:gdLst/>
              <a:ahLst/>
              <a:cxnLst/>
              <a:rect l="l" t="t" r="r" b="b"/>
              <a:pathLst>
                <a:path w="778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10" y="659"/>
                    <a:pt x="772" y="530"/>
                    <a:pt x="778" y="335"/>
                  </a:cubicBezTo>
                  <a:cubicBezTo>
                    <a:pt x="778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0" name="Google Shape;6090;p16"/>
            <p:cNvSpPr/>
            <p:nvPr/>
          </p:nvSpPr>
          <p:spPr>
            <a:xfrm>
              <a:off x="339103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1" name="Google Shape;6091;p16"/>
            <p:cNvSpPr/>
            <p:nvPr/>
          </p:nvSpPr>
          <p:spPr>
            <a:xfrm>
              <a:off x="41688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2" name="Google Shape;6092;p16"/>
            <p:cNvSpPr/>
            <p:nvPr/>
          </p:nvSpPr>
          <p:spPr>
            <a:xfrm>
              <a:off x="494596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3" name="Google Shape;6093;p16"/>
            <p:cNvSpPr/>
            <p:nvPr/>
          </p:nvSpPr>
          <p:spPr>
            <a:xfrm>
              <a:off x="572310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4" name="Google Shape;6094;p16"/>
            <p:cNvSpPr/>
            <p:nvPr/>
          </p:nvSpPr>
          <p:spPr>
            <a:xfrm>
              <a:off x="650089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5" name="Google Shape;6095;p16"/>
            <p:cNvSpPr/>
            <p:nvPr/>
          </p:nvSpPr>
          <p:spPr>
            <a:xfrm>
              <a:off x="727803" y="4823771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60" y="659"/>
                    <a:pt x="443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78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6" name="Google Shape;6096;p16"/>
            <p:cNvSpPr/>
            <p:nvPr/>
          </p:nvSpPr>
          <p:spPr>
            <a:xfrm>
              <a:off x="806112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4" y="629"/>
                    <a:pt x="355" y="659"/>
                    <a:pt x="435" y="659"/>
                  </a:cubicBezTo>
                  <a:cubicBezTo>
                    <a:pt x="601" y="659"/>
                    <a:pt x="763" y="530"/>
                    <a:pt x="769" y="335"/>
                  </a:cubicBezTo>
                  <a:cubicBezTo>
                    <a:pt x="769" y="154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7" name="Google Shape;6097;p16"/>
            <p:cNvSpPr/>
            <p:nvPr/>
          </p:nvSpPr>
          <p:spPr>
            <a:xfrm>
              <a:off x="88389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3"/>
                    <a:pt x="199" y="561"/>
                  </a:cubicBezTo>
                  <a:cubicBezTo>
                    <a:pt x="267" y="629"/>
                    <a:pt x="351" y="659"/>
                    <a:pt x="434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8" name="Google Shape;6098;p16"/>
            <p:cNvSpPr/>
            <p:nvPr/>
          </p:nvSpPr>
          <p:spPr>
            <a:xfrm>
              <a:off x="961605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4" y="1"/>
                  </a:moveTo>
                  <a:cubicBezTo>
                    <a:pt x="145" y="1"/>
                    <a:pt x="1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9" name="Google Shape;6099;p16"/>
            <p:cNvSpPr/>
            <p:nvPr/>
          </p:nvSpPr>
          <p:spPr>
            <a:xfrm>
              <a:off x="1039319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0" name="Google Shape;6100;p16"/>
            <p:cNvSpPr/>
            <p:nvPr/>
          </p:nvSpPr>
          <p:spPr>
            <a:xfrm>
              <a:off x="1117099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1" name="Google Shape;6101;p16"/>
            <p:cNvSpPr/>
            <p:nvPr/>
          </p:nvSpPr>
          <p:spPr>
            <a:xfrm>
              <a:off x="1194812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1" y="353"/>
                    <a:pt x="208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2" name="Google Shape;6102;p16"/>
            <p:cNvSpPr/>
            <p:nvPr/>
          </p:nvSpPr>
          <p:spPr>
            <a:xfrm>
              <a:off x="2818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1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3" name="Google Shape;6103;p16"/>
            <p:cNvSpPr/>
            <p:nvPr/>
          </p:nvSpPr>
          <p:spPr>
            <a:xfrm>
              <a:off x="105896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5" y="1"/>
                  </a:moveTo>
                  <a:cubicBezTo>
                    <a:pt x="14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4" name="Google Shape;6104;p16"/>
            <p:cNvSpPr/>
            <p:nvPr/>
          </p:nvSpPr>
          <p:spPr>
            <a:xfrm>
              <a:off x="183675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5" name="Google Shape;6105;p16"/>
            <p:cNvSpPr/>
            <p:nvPr/>
          </p:nvSpPr>
          <p:spPr>
            <a:xfrm>
              <a:off x="260794" y="4900866"/>
              <a:ext cx="51457" cy="43639"/>
            </a:xfrm>
            <a:custGeom>
              <a:avLst/>
              <a:gdLst/>
              <a:ahLst/>
              <a:cxnLst/>
              <a:rect l="l" t="t" r="r" b="b"/>
              <a:pathLst>
                <a:path w="778" h="660" extrusionOk="0">
                  <a:moveTo>
                    <a:pt x="443" y="1"/>
                  </a:moveTo>
                  <a:cubicBezTo>
                    <a:pt x="154" y="1"/>
                    <a:pt x="0" y="354"/>
                    <a:pt x="208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8"/>
                    <a:pt x="778" y="326"/>
                  </a:cubicBezTo>
                  <a:cubicBezTo>
                    <a:pt x="778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6" name="Google Shape;6106;p16"/>
            <p:cNvSpPr/>
            <p:nvPr/>
          </p:nvSpPr>
          <p:spPr>
            <a:xfrm>
              <a:off x="339103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7" name="Google Shape;6107;p16"/>
            <p:cNvSpPr/>
            <p:nvPr/>
          </p:nvSpPr>
          <p:spPr>
            <a:xfrm>
              <a:off x="41688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8" name="Google Shape;6108;p16"/>
            <p:cNvSpPr/>
            <p:nvPr/>
          </p:nvSpPr>
          <p:spPr>
            <a:xfrm>
              <a:off x="494596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9" name="Google Shape;6109;p16"/>
            <p:cNvSpPr/>
            <p:nvPr/>
          </p:nvSpPr>
          <p:spPr>
            <a:xfrm>
              <a:off x="572310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5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0" name="Google Shape;6110;p16"/>
            <p:cNvSpPr/>
            <p:nvPr/>
          </p:nvSpPr>
          <p:spPr>
            <a:xfrm>
              <a:off x="650089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1" name="Google Shape;6111;p16"/>
            <p:cNvSpPr/>
            <p:nvPr/>
          </p:nvSpPr>
          <p:spPr>
            <a:xfrm>
              <a:off x="727803" y="4900866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3" y="1"/>
                  </a:moveTo>
                  <a:cubicBezTo>
                    <a:pt x="154" y="1"/>
                    <a:pt x="0" y="354"/>
                    <a:pt x="208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8"/>
                    <a:pt x="778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2" name="Google Shape;6112;p16"/>
            <p:cNvSpPr/>
            <p:nvPr/>
          </p:nvSpPr>
          <p:spPr>
            <a:xfrm>
              <a:off x="806112" y="4900866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35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2" y="628"/>
                    <a:pt x="352" y="657"/>
                    <a:pt x="432" y="657"/>
                  </a:cubicBezTo>
                  <a:cubicBezTo>
                    <a:pt x="602" y="657"/>
                    <a:pt x="769" y="523"/>
                    <a:pt x="769" y="326"/>
                  </a:cubicBezTo>
                  <a:cubicBezTo>
                    <a:pt x="769" y="146"/>
                    <a:pt x="61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3" name="Google Shape;6113;p16"/>
            <p:cNvSpPr/>
            <p:nvPr/>
          </p:nvSpPr>
          <p:spPr>
            <a:xfrm>
              <a:off x="88389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3" y="629"/>
                    <a:pt x="354" y="659"/>
                    <a:pt x="435" y="659"/>
                  </a:cubicBezTo>
                  <a:cubicBezTo>
                    <a:pt x="604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4" name="Google Shape;6114;p16"/>
            <p:cNvSpPr/>
            <p:nvPr/>
          </p:nvSpPr>
          <p:spPr>
            <a:xfrm>
              <a:off x="961605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34" y="1"/>
                  </a:moveTo>
                  <a:cubicBezTo>
                    <a:pt x="145" y="1"/>
                    <a:pt x="1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5" name="Google Shape;6115;p16"/>
            <p:cNvSpPr/>
            <p:nvPr/>
          </p:nvSpPr>
          <p:spPr>
            <a:xfrm>
              <a:off x="1039319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6" name="Google Shape;6116;p16"/>
            <p:cNvSpPr/>
            <p:nvPr/>
          </p:nvSpPr>
          <p:spPr>
            <a:xfrm>
              <a:off x="1117099" y="4900866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5" y="628"/>
                    <a:pt x="356" y="657"/>
                    <a:pt x="435" y="657"/>
                  </a:cubicBezTo>
                  <a:cubicBezTo>
                    <a:pt x="605" y="657"/>
                    <a:pt x="769" y="523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7" name="Google Shape;6117;p16"/>
            <p:cNvSpPr/>
            <p:nvPr/>
          </p:nvSpPr>
          <p:spPr>
            <a:xfrm>
              <a:off x="1194812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4" y="1"/>
                  </a:moveTo>
                  <a:cubicBezTo>
                    <a:pt x="145" y="1"/>
                    <a:pt x="1" y="354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8" name="Google Shape;6118;p16"/>
            <p:cNvSpPr/>
            <p:nvPr/>
          </p:nvSpPr>
          <p:spPr>
            <a:xfrm>
              <a:off x="1272526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9" name="Google Shape;6119;p16"/>
            <p:cNvSpPr/>
            <p:nvPr/>
          </p:nvSpPr>
          <p:spPr>
            <a:xfrm>
              <a:off x="35391" y="4978027"/>
              <a:ext cx="43652" cy="43110"/>
            </a:xfrm>
            <a:custGeom>
              <a:avLst/>
              <a:gdLst/>
              <a:ahLst/>
              <a:cxnLst/>
              <a:rect l="l" t="t" r="r" b="b"/>
              <a:pathLst>
                <a:path w="660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0" name="Google Shape;6120;p16"/>
            <p:cNvSpPr/>
            <p:nvPr/>
          </p:nvSpPr>
          <p:spPr>
            <a:xfrm>
              <a:off x="105896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0" y="1"/>
                  </a:moveTo>
                  <a:cubicBezTo>
                    <a:pt x="445" y="1"/>
                    <a:pt x="440" y="1"/>
                    <a:pt x="435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24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1" name="Google Shape;6121;p16"/>
            <p:cNvSpPr/>
            <p:nvPr/>
          </p:nvSpPr>
          <p:spPr>
            <a:xfrm>
              <a:off x="183808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2" name="Google Shape;6122;p16"/>
            <p:cNvSpPr/>
            <p:nvPr/>
          </p:nvSpPr>
          <p:spPr>
            <a:xfrm>
              <a:off x="268532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51"/>
                    <a:pt x="336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3" name="Google Shape;6123;p16"/>
            <p:cNvSpPr/>
            <p:nvPr/>
          </p:nvSpPr>
          <p:spPr>
            <a:xfrm>
              <a:off x="339103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4" name="Google Shape;6124;p16"/>
            <p:cNvSpPr/>
            <p:nvPr/>
          </p:nvSpPr>
          <p:spPr>
            <a:xfrm>
              <a:off x="424025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5" name="Google Shape;6125;p16"/>
            <p:cNvSpPr/>
            <p:nvPr/>
          </p:nvSpPr>
          <p:spPr>
            <a:xfrm>
              <a:off x="494794" y="4978027"/>
              <a:ext cx="50663" cy="43441"/>
            </a:xfrm>
            <a:custGeom>
              <a:avLst/>
              <a:gdLst/>
              <a:ahLst/>
              <a:cxnLst/>
              <a:rect l="l" t="t" r="r" b="b"/>
              <a:pathLst>
                <a:path w="766" h="657" extrusionOk="0">
                  <a:moveTo>
                    <a:pt x="430" y="0"/>
                  </a:moveTo>
                  <a:cubicBezTo>
                    <a:pt x="139" y="0"/>
                    <a:pt x="0" y="355"/>
                    <a:pt x="205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1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6" name="Google Shape;6126;p16"/>
            <p:cNvSpPr/>
            <p:nvPr/>
          </p:nvSpPr>
          <p:spPr>
            <a:xfrm>
              <a:off x="572508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48" y="0"/>
                    <a:pt x="0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2" y="0"/>
                    <a:pt x="441" y="0"/>
                  </a:cubicBezTo>
                  <a:cubicBezTo>
                    <a:pt x="437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7" name="Google Shape;6127;p16"/>
            <p:cNvSpPr/>
            <p:nvPr/>
          </p:nvSpPr>
          <p:spPr>
            <a:xfrm>
              <a:off x="650222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1" y="0"/>
                  </a:moveTo>
                  <a:cubicBezTo>
                    <a:pt x="148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3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8" name="Google Shape;6128;p16"/>
            <p:cNvSpPr/>
            <p:nvPr/>
          </p:nvSpPr>
          <p:spPr>
            <a:xfrm>
              <a:off x="735607" y="497802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9" name="Google Shape;6129;p16"/>
            <p:cNvSpPr/>
            <p:nvPr/>
          </p:nvSpPr>
          <p:spPr>
            <a:xfrm>
              <a:off x="806310" y="4978027"/>
              <a:ext cx="50729" cy="42978"/>
            </a:xfrm>
            <a:custGeom>
              <a:avLst/>
              <a:gdLst/>
              <a:ahLst/>
              <a:cxnLst/>
              <a:rect l="l" t="t" r="r" b="b"/>
              <a:pathLst>
                <a:path w="767" h="650" extrusionOk="0">
                  <a:moveTo>
                    <a:pt x="430" y="0"/>
                  </a:moveTo>
                  <a:cubicBezTo>
                    <a:pt x="139" y="0"/>
                    <a:pt x="0" y="346"/>
                    <a:pt x="206" y="552"/>
                  </a:cubicBezTo>
                  <a:cubicBezTo>
                    <a:pt x="271" y="620"/>
                    <a:pt x="352" y="650"/>
                    <a:pt x="432" y="650"/>
                  </a:cubicBezTo>
                  <a:cubicBezTo>
                    <a:pt x="598" y="650"/>
                    <a:pt x="760" y="521"/>
                    <a:pt x="766" y="326"/>
                  </a:cubicBezTo>
                  <a:cubicBezTo>
                    <a:pt x="766" y="145"/>
                    <a:pt x="613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0" name="Google Shape;6130;p16"/>
            <p:cNvSpPr/>
            <p:nvPr/>
          </p:nvSpPr>
          <p:spPr>
            <a:xfrm>
              <a:off x="891035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26" y="651"/>
                  </a:cubicBezTo>
                  <a:cubicBezTo>
                    <a:pt x="507" y="651"/>
                    <a:pt x="661" y="507"/>
                    <a:pt x="661" y="326"/>
                  </a:cubicBezTo>
                  <a:cubicBezTo>
                    <a:pt x="661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1" name="Google Shape;6131;p16"/>
            <p:cNvSpPr/>
            <p:nvPr/>
          </p:nvSpPr>
          <p:spPr>
            <a:xfrm>
              <a:off x="968814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5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2" name="Google Shape;6132;p16"/>
            <p:cNvSpPr/>
            <p:nvPr/>
          </p:nvSpPr>
          <p:spPr>
            <a:xfrm>
              <a:off x="1039319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6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3" name="Google Shape;6133;p16"/>
            <p:cNvSpPr/>
            <p:nvPr/>
          </p:nvSpPr>
          <p:spPr>
            <a:xfrm>
              <a:off x="1117099" y="4978027"/>
              <a:ext cx="50862" cy="42978"/>
            </a:xfrm>
            <a:custGeom>
              <a:avLst/>
              <a:gdLst/>
              <a:ahLst/>
              <a:cxnLst/>
              <a:rect l="l" t="t" r="r" b="b"/>
              <a:pathLst>
                <a:path w="769" h="650" extrusionOk="0">
                  <a:moveTo>
                    <a:pt x="443" y="0"/>
                  </a:moveTo>
                  <a:cubicBezTo>
                    <a:pt x="145" y="0"/>
                    <a:pt x="0" y="353"/>
                    <a:pt x="208" y="552"/>
                  </a:cubicBezTo>
                  <a:cubicBezTo>
                    <a:pt x="276" y="620"/>
                    <a:pt x="359" y="650"/>
                    <a:pt x="441" y="650"/>
                  </a:cubicBezTo>
                  <a:cubicBezTo>
                    <a:pt x="609" y="650"/>
                    <a:pt x="769" y="521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4" name="Google Shape;6134;p16"/>
            <p:cNvSpPr/>
            <p:nvPr/>
          </p:nvSpPr>
          <p:spPr>
            <a:xfrm>
              <a:off x="1202617" y="4978027"/>
              <a:ext cx="43057" cy="4311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06" y="651"/>
                    <a:pt x="651" y="507"/>
                    <a:pt x="651" y="326"/>
                  </a:cubicBezTo>
                  <a:cubicBezTo>
                    <a:pt x="651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5" name="Google Shape;6135;p16"/>
            <p:cNvSpPr/>
            <p:nvPr/>
          </p:nvSpPr>
          <p:spPr>
            <a:xfrm>
              <a:off x="1272526" y="4977961"/>
              <a:ext cx="50928" cy="43507"/>
            </a:xfrm>
            <a:custGeom>
              <a:avLst/>
              <a:gdLst/>
              <a:ahLst/>
              <a:cxnLst/>
              <a:rect l="l" t="t" r="r" b="b"/>
              <a:pathLst>
                <a:path w="770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45" y="1"/>
                    <a:pt x="1" y="354"/>
                    <a:pt x="209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6" y="658"/>
                    <a:pt x="769" y="524"/>
                    <a:pt x="769" y="327"/>
                  </a:cubicBezTo>
                  <a:cubicBezTo>
                    <a:pt x="769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6" name="Google Shape;6136;p16"/>
            <p:cNvSpPr/>
            <p:nvPr/>
          </p:nvSpPr>
          <p:spPr>
            <a:xfrm>
              <a:off x="35391" y="5054527"/>
              <a:ext cx="43652" cy="43705"/>
            </a:xfrm>
            <a:custGeom>
              <a:avLst/>
              <a:gdLst/>
              <a:ahLst/>
              <a:cxnLst/>
              <a:rect l="l" t="t" r="r" b="b"/>
              <a:pathLst>
                <a:path w="660" h="661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5" y="660"/>
                  </a:cubicBezTo>
                  <a:cubicBezTo>
                    <a:pt x="506" y="660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7" name="Google Shape;6137;p16"/>
            <p:cNvSpPr/>
            <p:nvPr/>
          </p:nvSpPr>
          <p:spPr>
            <a:xfrm>
              <a:off x="105896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8" name="Google Shape;6138;p16"/>
            <p:cNvSpPr/>
            <p:nvPr/>
          </p:nvSpPr>
          <p:spPr>
            <a:xfrm>
              <a:off x="183675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9" name="Google Shape;6139;p16"/>
            <p:cNvSpPr/>
            <p:nvPr/>
          </p:nvSpPr>
          <p:spPr>
            <a:xfrm>
              <a:off x="268532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6" y="0"/>
                  </a:moveTo>
                  <a:cubicBezTo>
                    <a:pt x="155" y="0"/>
                    <a:pt x="1" y="145"/>
                    <a:pt x="1" y="326"/>
                  </a:cubicBezTo>
                  <a:cubicBezTo>
                    <a:pt x="1" y="507"/>
                    <a:pt x="155" y="660"/>
                    <a:pt x="336" y="660"/>
                  </a:cubicBezTo>
                  <a:cubicBezTo>
                    <a:pt x="516" y="660"/>
                    <a:pt x="661" y="507"/>
                    <a:pt x="661" y="326"/>
                  </a:cubicBezTo>
                  <a:cubicBezTo>
                    <a:pt x="661" y="145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0" name="Google Shape;6140;p16"/>
            <p:cNvSpPr/>
            <p:nvPr/>
          </p:nvSpPr>
          <p:spPr>
            <a:xfrm>
              <a:off x="339103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1" name="Google Shape;6141;p16"/>
            <p:cNvSpPr/>
            <p:nvPr/>
          </p:nvSpPr>
          <p:spPr>
            <a:xfrm>
              <a:off x="424025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5" y="0"/>
                  </a:moveTo>
                  <a:cubicBezTo>
                    <a:pt x="154" y="0"/>
                    <a:pt x="1" y="145"/>
                    <a:pt x="1" y="326"/>
                  </a:cubicBezTo>
                  <a:cubicBezTo>
                    <a:pt x="1" y="507"/>
                    <a:pt x="154" y="660"/>
                    <a:pt x="335" y="660"/>
                  </a:cubicBezTo>
                  <a:cubicBezTo>
                    <a:pt x="516" y="660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2" name="Google Shape;6142;p16"/>
            <p:cNvSpPr/>
            <p:nvPr/>
          </p:nvSpPr>
          <p:spPr>
            <a:xfrm>
              <a:off x="494596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3" name="Google Shape;6143;p16"/>
            <p:cNvSpPr/>
            <p:nvPr/>
          </p:nvSpPr>
          <p:spPr>
            <a:xfrm>
              <a:off x="57231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4" name="Google Shape;6144;p16"/>
            <p:cNvSpPr/>
            <p:nvPr/>
          </p:nvSpPr>
          <p:spPr>
            <a:xfrm>
              <a:off x="650089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5" name="Google Shape;6145;p16"/>
            <p:cNvSpPr/>
            <p:nvPr/>
          </p:nvSpPr>
          <p:spPr>
            <a:xfrm>
              <a:off x="735607" y="5054527"/>
              <a:ext cx="43057" cy="43705"/>
            </a:xfrm>
            <a:custGeom>
              <a:avLst/>
              <a:gdLst/>
              <a:ahLst/>
              <a:cxnLst/>
              <a:rect l="l" t="t" r="r" b="b"/>
              <a:pathLst>
                <a:path w="651" h="661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5" y="660"/>
                  </a:cubicBezTo>
                  <a:cubicBezTo>
                    <a:pt x="506" y="660"/>
                    <a:pt x="651" y="507"/>
                    <a:pt x="651" y="326"/>
                  </a:cubicBezTo>
                  <a:cubicBezTo>
                    <a:pt x="651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6" name="Google Shape;6146;p16"/>
            <p:cNvSpPr/>
            <p:nvPr/>
          </p:nvSpPr>
          <p:spPr>
            <a:xfrm>
              <a:off x="806112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3" y="629"/>
                    <a:pt x="354" y="659"/>
                    <a:pt x="434" y="659"/>
                  </a:cubicBezTo>
                  <a:cubicBezTo>
                    <a:pt x="600" y="659"/>
                    <a:pt x="763" y="527"/>
                    <a:pt x="769" y="326"/>
                  </a:cubicBezTo>
                  <a:cubicBezTo>
                    <a:pt x="769" y="145"/>
                    <a:pt x="616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7" name="Google Shape;6147;p16"/>
            <p:cNvSpPr/>
            <p:nvPr/>
          </p:nvSpPr>
          <p:spPr>
            <a:xfrm>
              <a:off x="891035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60"/>
                    <a:pt x="326" y="660"/>
                  </a:cubicBezTo>
                  <a:cubicBezTo>
                    <a:pt x="507" y="660"/>
                    <a:pt x="661" y="507"/>
                    <a:pt x="661" y="326"/>
                  </a:cubicBezTo>
                  <a:cubicBezTo>
                    <a:pt x="661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8" name="Google Shape;6148;p16"/>
            <p:cNvSpPr/>
            <p:nvPr/>
          </p:nvSpPr>
          <p:spPr>
            <a:xfrm>
              <a:off x="968814" y="5054527"/>
              <a:ext cx="43719" cy="4370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25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5" y="660"/>
                  </a:cubicBezTo>
                  <a:cubicBezTo>
                    <a:pt x="506" y="660"/>
                    <a:pt x="660" y="507"/>
                    <a:pt x="660" y="326"/>
                  </a:cubicBezTo>
                  <a:cubicBezTo>
                    <a:pt x="660" y="145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9" name="Google Shape;6149;p16"/>
            <p:cNvSpPr/>
            <p:nvPr/>
          </p:nvSpPr>
          <p:spPr>
            <a:xfrm>
              <a:off x="1039319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0" name="Google Shape;6150;p16"/>
            <p:cNvSpPr/>
            <p:nvPr/>
          </p:nvSpPr>
          <p:spPr>
            <a:xfrm>
              <a:off x="1117099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1" name="Google Shape;6151;p16"/>
            <p:cNvSpPr/>
            <p:nvPr/>
          </p:nvSpPr>
          <p:spPr>
            <a:xfrm>
              <a:off x="1202617" y="5054527"/>
              <a:ext cx="43057" cy="43705"/>
            </a:xfrm>
            <a:custGeom>
              <a:avLst/>
              <a:gdLst/>
              <a:ahLst/>
              <a:cxnLst/>
              <a:rect l="l" t="t" r="r" b="b"/>
              <a:pathLst>
                <a:path w="651" h="661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60"/>
                    <a:pt x="326" y="660"/>
                  </a:cubicBezTo>
                  <a:cubicBezTo>
                    <a:pt x="506" y="660"/>
                    <a:pt x="651" y="507"/>
                    <a:pt x="651" y="326"/>
                  </a:cubicBezTo>
                  <a:cubicBezTo>
                    <a:pt x="651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2" name="Google Shape;6152;p16"/>
            <p:cNvSpPr/>
            <p:nvPr/>
          </p:nvSpPr>
          <p:spPr>
            <a:xfrm>
              <a:off x="1272526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3" name="Google Shape;6153;p16"/>
            <p:cNvSpPr/>
            <p:nvPr/>
          </p:nvSpPr>
          <p:spPr>
            <a:xfrm>
              <a:off x="1823267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4" name="Google Shape;6154;p16"/>
            <p:cNvSpPr/>
            <p:nvPr/>
          </p:nvSpPr>
          <p:spPr>
            <a:xfrm>
              <a:off x="1900981" y="4746677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7" y="629"/>
                    <a:pt x="361" y="659"/>
                    <a:pt x="444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5" name="Google Shape;6155;p16"/>
            <p:cNvSpPr/>
            <p:nvPr/>
          </p:nvSpPr>
          <p:spPr>
            <a:xfrm>
              <a:off x="1979356" y="4746677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6" name="Google Shape;6156;p16"/>
            <p:cNvSpPr/>
            <p:nvPr/>
          </p:nvSpPr>
          <p:spPr>
            <a:xfrm>
              <a:off x="2064279" y="4747272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7" name="Google Shape;6157;p16"/>
            <p:cNvSpPr/>
            <p:nvPr/>
          </p:nvSpPr>
          <p:spPr>
            <a:xfrm>
              <a:off x="2134783" y="4746677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8" name="Google Shape;6158;p16"/>
            <p:cNvSpPr/>
            <p:nvPr/>
          </p:nvSpPr>
          <p:spPr>
            <a:xfrm>
              <a:off x="1590060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9" name="Google Shape;6159;p16"/>
            <p:cNvSpPr/>
            <p:nvPr/>
          </p:nvSpPr>
          <p:spPr>
            <a:xfrm>
              <a:off x="1667774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0" name="Google Shape;6160;p16"/>
            <p:cNvSpPr/>
            <p:nvPr/>
          </p:nvSpPr>
          <p:spPr>
            <a:xfrm>
              <a:off x="1745554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54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1" name="Google Shape;6161;p16"/>
            <p:cNvSpPr/>
            <p:nvPr/>
          </p:nvSpPr>
          <p:spPr>
            <a:xfrm>
              <a:off x="1823267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2" name="Google Shape;6162;p16"/>
            <p:cNvSpPr/>
            <p:nvPr/>
          </p:nvSpPr>
          <p:spPr>
            <a:xfrm>
              <a:off x="1900981" y="4823771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4" y="1"/>
                  </a:moveTo>
                  <a:cubicBezTo>
                    <a:pt x="155" y="1"/>
                    <a:pt x="1" y="353"/>
                    <a:pt x="209" y="561"/>
                  </a:cubicBezTo>
                  <a:cubicBezTo>
                    <a:pt x="277" y="629"/>
                    <a:pt x="361" y="659"/>
                    <a:pt x="444" y="659"/>
                  </a:cubicBezTo>
                  <a:cubicBezTo>
                    <a:pt x="614" y="659"/>
                    <a:pt x="778" y="530"/>
                    <a:pt x="778" y="335"/>
                  </a:cubicBezTo>
                  <a:cubicBezTo>
                    <a:pt x="778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3" name="Google Shape;6163;p16"/>
            <p:cNvSpPr/>
            <p:nvPr/>
          </p:nvSpPr>
          <p:spPr>
            <a:xfrm>
              <a:off x="1979356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3" y="629"/>
                    <a:pt x="355" y="659"/>
                    <a:pt x="437" y="659"/>
                  </a:cubicBezTo>
                  <a:cubicBezTo>
                    <a:pt x="605" y="659"/>
                    <a:pt x="769" y="530"/>
                    <a:pt x="769" y="335"/>
                  </a:cubicBezTo>
                  <a:cubicBezTo>
                    <a:pt x="769" y="154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4" name="Google Shape;6164;p16"/>
            <p:cNvSpPr/>
            <p:nvPr/>
          </p:nvSpPr>
          <p:spPr>
            <a:xfrm>
              <a:off x="2134783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5" name="Google Shape;6165;p16"/>
            <p:cNvSpPr/>
            <p:nvPr/>
          </p:nvSpPr>
          <p:spPr>
            <a:xfrm>
              <a:off x="2212563" y="4823771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3"/>
                    <a:pt x="208" y="561"/>
                  </a:cubicBezTo>
                  <a:cubicBezTo>
                    <a:pt x="276" y="629"/>
                    <a:pt x="359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6" name="Google Shape;6166;p16"/>
            <p:cNvSpPr/>
            <p:nvPr/>
          </p:nvSpPr>
          <p:spPr>
            <a:xfrm>
              <a:off x="2290277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5" y="1"/>
                    <a:pt x="1" y="353"/>
                    <a:pt x="209" y="561"/>
                  </a:cubicBezTo>
                  <a:cubicBezTo>
                    <a:pt x="276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7" name="Google Shape;6167;p16"/>
            <p:cNvSpPr/>
            <p:nvPr/>
          </p:nvSpPr>
          <p:spPr>
            <a:xfrm>
              <a:off x="2367990" y="4823771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3"/>
                    <a:pt x="209" y="561"/>
                  </a:cubicBezTo>
                  <a:cubicBezTo>
                    <a:pt x="277" y="629"/>
                    <a:pt x="360" y="659"/>
                    <a:pt x="441" y="659"/>
                  </a:cubicBezTo>
                  <a:cubicBezTo>
                    <a:pt x="609" y="659"/>
                    <a:pt x="769" y="530"/>
                    <a:pt x="769" y="335"/>
                  </a:cubicBezTo>
                  <a:cubicBezTo>
                    <a:pt x="769" y="154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8" name="Google Shape;6168;p16"/>
            <p:cNvSpPr/>
            <p:nvPr/>
          </p:nvSpPr>
          <p:spPr>
            <a:xfrm>
              <a:off x="1364063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6" y="652"/>
                  </a:cubicBezTo>
                  <a:cubicBezTo>
                    <a:pt x="515" y="652"/>
                    <a:pt x="660" y="507"/>
                    <a:pt x="660" y="326"/>
                  </a:cubicBezTo>
                  <a:cubicBezTo>
                    <a:pt x="660" y="146"/>
                    <a:pt x="515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9" name="Google Shape;6169;p16"/>
            <p:cNvSpPr/>
            <p:nvPr/>
          </p:nvSpPr>
          <p:spPr>
            <a:xfrm>
              <a:off x="1434567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0" name="Google Shape;6170;p16"/>
            <p:cNvSpPr/>
            <p:nvPr/>
          </p:nvSpPr>
          <p:spPr>
            <a:xfrm>
              <a:off x="1512347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43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24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1" name="Google Shape;6171;p16"/>
            <p:cNvSpPr/>
            <p:nvPr/>
          </p:nvSpPr>
          <p:spPr>
            <a:xfrm>
              <a:off x="1597269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0" y="146"/>
                    <a:pt x="0" y="326"/>
                  </a:cubicBezTo>
                  <a:cubicBezTo>
                    <a:pt x="0" y="507"/>
                    <a:pt x="154" y="652"/>
                    <a:pt x="335" y="652"/>
                  </a:cubicBezTo>
                  <a:cubicBezTo>
                    <a:pt x="515" y="652"/>
                    <a:pt x="660" y="507"/>
                    <a:pt x="660" y="326"/>
                  </a:cubicBezTo>
                  <a:cubicBezTo>
                    <a:pt x="660" y="146"/>
                    <a:pt x="51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2" name="Google Shape;6172;p16"/>
            <p:cNvSpPr/>
            <p:nvPr/>
          </p:nvSpPr>
          <p:spPr>
            <a:xfrm>
              <a:off x="1753292" y="4900866"/>
              <a:ext cx="43123" cy="43110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26" y="1"/>
                  </a:moveTo>
                  <a:cubicBezTo>
                    <a:pt x="145" y="1"/>
                    <a:pt x="1" y="146"/>
                    <a:pt x="1" y="326"/>
                  </a:cubicBezTo>
                  <a:cubicBezTo>
                    <a:pt x="1" y="507"/>
                    <a:pt x="145" y="652"/>
                    <a:pt x="326" y="652"/>
                  </a:cubicBezTo>
                  <a:cubicBezTo>
                    <a:pt x="507" y="652"/>
                    <a:pt x="652" y="507"/>
                    <a:pt x="652" y="326"/>
                  </a:cubicBezTo>
                  <a:cubicBezTo>
                    <a:pt x="652" y="146"/>
                    <a:pt x="507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3" name="Google Shape;6173;p16"/>
            <p:cNvSpPr/>
            <p:nvPr/>
          </p:nvSpPr>
          <p:spPr>
            <a:xfrm>
              <a:off x="1900981" y="4900866"/>
              <a:ext cx="51523" cy="43639"/>
            </a:xfrm>
            <a:custGeom>
              <a:avLst/>
              <a:gdLst/>
              <a:ahLst/>
              <a:cxnLst/>
              <a:rect l="l" t="t" r="r" b="b"/>
              <a:pathLst>
                <a:path w="779" h="660" extrusionOk="0">
                  <a:moveTo>
                    <a:pt x="444" y="1"/>
                  </a:moveTo>
                  <a:cubicBezTo>
                    <a:pt x="155" y="1"/>
                    <a:pt x="1" y="354"/>
                    <a:pt x="209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8"/>
                    <a:pt x="778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4" name="Google Shape;6174;p16"/>
            <p:cNvSpPr/>
            <p:nvPr/>
          </p:nvSpPr>
          <p:spPr>
            <a:xfrm>
              <a:off x="1979356" y="4900866"/>
              <a:ext cx="50862" cy="43639"/>
            </a:xfrm>
            <a:custGeom>
              <a:avLst/>
              <a:gdLst/>
              <a:ahLst/>
              <a:cxnLst/>
              <a:rect l="l" t="t" r="r" b="b"/>
              <a:pathLst>
                <a:path w="769" h="660" extrusionOk="0">
                  <a:moveTo>
                    <a:pt x="434" y="1"/>
                  </a:moveTo>
                  <a:cubicBezTo>
                    <a:pt x="145" y="1"/>
                    <a:pt x="0" y="354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8"/>
                    <a:pt x="769" y="326"/>
                  </a:cubicBezTo>
                  <a:cubicBezTo>
                    <a:pt x="769" y="146"/>
                    <a:pt x="615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5" name="Google Shape;6175;p16"/>
            <p:cNvSpPr/>
            <p:nvPr/>
          </p:nvSpPr>
          <p:spPr>
            <a:xfrm>
              <a:off x="2064279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1"/>
                  </a:moveTo>
                  <a:cubicBezTo>
                    <a:pt x="145" y="1"/>
                    <a:pt x="0" y="146"/>
                    <a:pt x="0" y="326"/>
                  </a:cubicBezTo>
                  <a:cubicBezTo>
                    <a:pt x="0" y="507"/>
                    <a:pt x="145" y="652"/>
                    <a:pt x="326" y="652"/>
                  </a:cubicBezTo>
                  <a:cubicBezTo>
                    <a:pt x="506" y="652"/>
                    <a:pt x="660" y="507"/>
                    <a:pt x="660" y="326"/>
                  </a:cubicBezTo>
                  <a:cubicBezTo>
                    <a:pt x="660" y="146"/>
                    <a:pt x="50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6" name="Google Shape;6176;p16"/>
            <p:cNvSpPr/>
            <p:nvPr/>
          </p:nvSpPr>
          <p:spPr>
            <a:xfrm>
              <a:off x="2134783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7" name="Google Shape;6177;p16"/>
            <p:cNvSpPr/>
            <p:nvPr/>
          </p:nvSpPr>
          <p:spPr>
            <a:xfrm>
              <a:off x="2219706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45" y="1"/>
                    <a:pt x="1" y="146"/>
                    <a:pt x="1" y="326"/>
                  </a:cubicBezTo>
                  <a:cubicBezTo>
                    <a:pt x="1" y="507"/>
                    <a:pt x="145" y="652"/>
                    <a:pt x="335" y="652"/>
                  </a:cubicBezTo>
                  <a:cubicBezTo>
                    <a:pt x="516" y="652"/>
                    <a:pt x="661" y="507"/>
                    <a:pt x="661" y="326"/>
                  </a:cubicBezTo>
                  <a:cubicBezTo>
                    <a:pt x="661" y="146"/>
                    <a:pt x="516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8" name="Google Shape;6178;p16"/>
            <p:cNvSpPr/>
            <p:nvPr/>
          </p:nvSpPr>
          <p:spPr>
            <a:xfrm>
              <a:off x="2297486" y="4900866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1"/>
                  </a:moveTo>
                  <a:cubicBezTo>
                    <a:pt x="154" y="1"/>
                    <a:pt x="0" y="146"/>
                    <a:pt x="0" y="326"/>
                  </a:cubicBezTo>
                  <a:cubicBezTo>
                    <a:pt x="0" y="507"/>
                    <a:pt x="154" y="652"/>
                    <a:pt x="335" y="652"/>
                  </a:cubicBezTo>
                  <a:cubicBezTo>
                    <a:pt x="515" y="652"/>
                    <a:pt x="660" y="507"/>
                    <a:pt x="660" y="326"/>
                  </a:cubicBezTo>
                  <a:cubicBezTo>
                    <a:pt x="660" y="146"/>
                    <a:pt x="51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9" name="Google Shape;6179;p16"/>
            <p:cNvSpPr/>
            <p:nvPr/>
          </p:nvSpPr>
          <p:spPr>
            <a:xfrm>
              <a:off x="2367990" y="4900866"/>
              <a:ext cx="50928" cy="43639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444" y="1"/>
                  </a:moveTo>
                  <a:cubicBezTo>
                    <a:pt x="146" y="1"/>
                    <a:pt x="1" y="354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8"/>
                    <a:pt x="769" y="326"/>
                  </a:cubicBezTo>
                  <a:cubicBezTo>
                    <a:pt x="769" y="146"/>
                    <a:pt x="62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0" name="Google Shape;6180;p16"/>
            <p:cNvSpPr/>
            <p:nvPr/>
          </p:nvSpPr>
          <p:spPr>
            <a:xfrm>
              <a:off x="1364063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15" y="651"/>
                    <a:pt x="660" y="507"/>
                    <a:pt x="660" y="326"/>
                  </a:cubicBezTo>
                  <a:cubicBezTo>
                    <a:pt x="660" y="145"/>
                    <a:pt x="515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1" name="Google Shape;6181;p16"/>
            <p:cNvSpPr/>
            <p:nvPr/>
          </p:nvSpPr>
          <p:spPr>
            <a:xfrm>
              <a:off x="1434765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2" y="0"/>
                    <a:pt x="441" y="0"/>
                  </a:cubicBezTo>
                  <a:cubicBezTo>
                    <a:pt x="437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2" name="Google Shape;6182;p16"/>
            <p:cNvSpPr/>
            <p:nvPr/>
          </p:nvSpPr>
          <p:spPr>
            <a:xfrm>
              <a:off x="1512479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4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3" name="Google Shape;6183;p16"/>
            <p:cNvSpPr/>
            <p:nvPr/>
          </p:nvSpPr>
          <p:spPr>
            <a:xfrm>
              <a:off x="1597269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54" y="0"/>
                    <a:pt x="0" y="145"/>
                    <a:pt x="0" y="326"/>
                  </a:cubicBezTo>
                  <a:cubicBezTo>
                    <a:pt x="0" y="507"/>
                    <a:pt x="154" y="651"/>
                    <a:pt x="335" y="651"/>
                  </a:cubicBezTo>
                  <a:cubicBezTo>
                    <a:pt x="515" y="651"/>
                    <a:pt x="660" y="507"/>
                    <a:pt x="660" y="326"/>
                  </a:cubicBezTo>
                  <a:cubicBezTo>
                    <a:pt x="660" y="145"/>
                    <a:pt x="515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4" name="Google Shape;6184;p16"/>
            <p:cNvSpPr/>
            <p:nvPr/>
          </p:nvSpPr>
          <p:spPr>
            <a:xfrm>
              <a:off x="1667774" y="4978027"/>
              <a:ext cx="50928" cy="43441"/>
            </a:xfrm>
            <a:custGeom>
              <a:avLst/>
              <a:gdLst/>
              <a:ahLst/>
              <a:cxnLst/>
              <a:rect l="l" t="t" r="r" b="b"/>
              <a:pathLst>
                <a:path w="770" h="657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5" y="627"/>
                    <a:pt x="356" y="657"/>
                    <a:pt x="436" y="657"/>
                  </a:cubicBezTo>
                  <a:cubicBezTo>
                    <a:pt x="606" y="657"/>
                    <a:pt x="769" y="523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5" name="Google Shape;6185;p16"/>
            <p:cNvSpPr/>
            <p:nvPr/>
          </p:nvSpPr>
          <p:spPr>
            <a:xfrm>
              <a:off x="1753292" y="4978027"/>
              <a:ext cx="43123" cy="43110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26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26" y="651"/>
                  </a:cubicBezTo>
                  <a:cubicBezTo>
                    <a:pt x="507" y="651"/>
                    <a:pt x="652" y="507"/>
                    <a:pt x="652" y="326"/>
                  </a:cubicBezTo>
                  <a:cubicBezTo>
                    <a:pt x="652" y="145"/>
                    <a:pt x="50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6" name="Google Shape;6186;p16"/>
            <p:cNvSpPr/>
            <p:nvPr/>
          </p:nvSpPr>
          <p:spPr>
            <a:xfrm>
              <a:off x="1823466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0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1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7" name="Google Shape;6187;p16"/>
            <p:cNvSpPr/>
            <p:nvPr/>
          </p:nvSpPr>
          <p:spPr>
            <a:xfrm>
              <a:off x="1900981" y="4977961"/>
              <a:ext cx="51523" cy="43507"/>
            </a:xfrm>
            <a:custGeom>
              <a:avLst/>
              <a:gdLst/>
              <a:ahLst/>
              <a:cxnLst/>
              <a:rect l="l" t="t" r="r" b="b"/>
              <a:pathLst>
                <a:path w="779" h="658" extrusionOk="0">
                  <a:moveTo>
                    <a:pt x="459" y="1"/>
                  </a:moveTo>
                  <a:cubicBezTo>
                    <a:pt x="454" y="1"/>
                    <a:pt x="449" y="1"/>
                    <a:pt x="444" y="1"/>
                  </a:cubicBezTo>
                  <a:cubicBezTo>
                    <a:pt x="155" y="1"/>
                    <a:pt x="1" y="354"/>
                    <a:pt x="209" y="562"/>
                  </a:cubicBezTo>
                  <a:cubicBezTo>
                    <a:pt x="275" y="628"/>
                    <a:pt x="357" y="658"/>
                    <a:pt x="438" y="658"/>
                  </a:cubicBezTo>
                  <a:cubicBezTo>
                    <a:pt x="611" y="658"/>
                    <a:pt x="778" y="524"/>
                    <a:pt x="778" y="327"/>
                  </a:cubicBezTo>
                  <a:cubicBezTo>
                    <a:pt x="770" y="151"/>
                    <a:pt x="633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8" name="Google Shape;6188;p16"/>
            <p:cNvSpPr/>
            <p:nvPr/>
          </p:nvSpPr>
          <p:spPr>
            <a:xfrm>
              <a:off x="1979356" y="4977961"/>
              <a:ext cx="50862" cy="43507"/>
            </a:xfrm>
            <a:custGeom>
              <a:avLst/>
              <a:gdLst/>
              <a:ahLst/>
              <a:cxnLst/>
              <a:rect l="l" t="t" r="r" b="b"/>
              <a:pathLst>
                <a:path w="769" h="658" extrusionOk="0">
                  <a:moveTo>
                    <a:pt x="449" y="1"/>
                  </a:moveTo>
                  <a:cubicBezTo>
                    <a:pt x="444" y="1"/>
                    <a:pt x="439" y="1"/>
                    <a:pt x="434" y="1"/>
                  </a:cubicBezTo>
                  <a:cubicBezTo>
                    <a:pt x="145" y="1"/>
                    <a:pt x="0" y="354"/>
                    <a:pt x="208" y="562"/>
                  </a:cubicBezTo>
                  <a:cubicBezTo>
                    <a:pt x="275" y="628"/>
                    <a:pt x="356" y="658"/>
                    <a:pt x="436" y="658"/>
                  </a:cubicBezTo>
                  <a:cubicBezTo>
                    <a:pt x="605" y="658"/>
                    <a:pt x="769" y="524"/>
                    <a:pt x="769" y="327"/>
                  </a:cubicBezTo>
                  <a:cubicBezTo>
                    <a:pt x="769" y="151"/>
                    <a:pt x="624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9" name="Google Shape;6189;p16"/>
            <p:cNvSpPr/>
            <p:nvPr/>
          </p:nvSpPr>
          <p:spPr>
            <a:xfrm>
              <a:off x="2064279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26" y="0"/>
                  </a:moveTo>
                  <a:cubicBezTo>
                    <a:pt x="145" y="0"/>
                    <a:pt x="0" y="145"/>
                    <a:pt x="0" y="326"/>
                  </a:cubicBezTo>
                  <a:cubicBezTo>
                    <a:pt x="0" y="507"/>
                    <a:pt x="145" y="651"/>
                    <a:pt x="326" y="651"/>
                  </a:cubicBezTo>
                  <a:cubicBezTo>
                    <a:pt x="506" y="651"/>
                    <a:pt x="660" y="507"/>
                    <a:pt x="660" y="326"/>
                  </a:cubicBezTo>
                  <a:cubicBezTo>
                    <a:pt x="660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0" name="Google Shape;6190;p16"/>
            <p:cNvSpPr/>
            <p:nvPr/>
          </p:nvSpPr>
          <p:spPr>
            <a:xfrm>
              <a:off x="2134982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13" y="0"/>
                    <a:pt x="441" y="0"/>
                  </a:cubicBezTo>
                  <a:cubicBezTo>
                    <a:pt x="437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1" name="Google Shape;6191;p16"/>
            <p:cNvSpPr/>
            <p:nvPr/>
          </p:nvSpPr>
          <p:spPr>
            <a:xfrm>
              <a:off x="2219706" y="4978027"/>
              <a:ext cx="43719" cy="4311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335" y="0"/>
                  </a:moveTo>
                  <a:cubicBezTo>
                    <a:pt x="145" y="0"/>
                    <a:pt x="1" y="145"/>
                    <a:pt x="1" y="326"/>
                  </a:cubicBezTo>
                  <a:cubicBezTo>
                    <a:pt x="1" y="507"/>
                    <a:pt x="145" y="651"/>
                    <a:pt x="335" y="651"/>
                  </a:cubicBezTo>
                  <a:cubicBezTo>
                    <a:pt x="516" y="651"/>
                    <a:pt x="661" y="507"/>
                    <a:pt x="661" y="326"/>
                  </a:cubicBezTo>
                  <a:cubicBezTo>
                    <a:pt x="661" y="145"/>
                    <a:pt x="516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2" name="Google Shape;6192;p16"/>
            <p:cNvSpPr/>
            <p:nvPr/>
          </p:nvSpPr>
          <p:spPr>
            <a:xfrm>
              <a:off x="2368189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47"/>
                    <a:pt x="206" y="561"/>
                  </a:cubicBezTo>
                  <a:cubicBezTo>
                    <a:pt x="272" y="627"/>
                    <a:pt x="353" y="657"/>
                    <a:pt x="433" y="657"/>
                  </a:cubicBezTo>
                  <a:cubicBezTo>
                    <a:pt x="603" y="657"/>
                    <a:pt x="766" y="523"/>
                    <a:pt x="766" y="326"/>
                  </a:cubicBezTo>
                  <a:cubicBezTo>
                    <a:pt x="766" y="145"/>
                    <a:pt x="622" y="0"/>
                    <a:pt x="441" y="0"/>
                  </a:cubicBezTo>
                  <a:cubicBezTo>
                    <a:pt x="437" y="0"/>
                    <a:pt x="43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3" name="Google Shape;6193;p16"/>
            <p:cNvSpPr/>
            <p:nvPr/>
          </p:nvSpPr>
          <p:spPr>
            <a:xfrm>
              <a:off x="2445902" y="4978027"/>
              <a:ext cx="50729" cy="43441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0" y="0"/>
                  </a:moveTo>
                  <a:cubicBezTo>
                    <a:pt x="139" y="0"/>
                    <a:pt x="1" y="355"/>
                    <a:pt x="206" y="561"/>
                  </a:cubicBezTo>
                  <a:cubicBezTo>
                    <a:pt x="273" y="627"/>
                    <a:pt x="354" y="657"/>
                    <a:pt x="434" y="657"/>
                  </a:cubicBezTo>
                  <a:cubicBezTo>
                    <a:pt x="603" y="657"/>
                    <a:pt x="767" y="523"/>
                    <a:pt x="767" y="326"/>
                  </a:cubicBezTo>
                  <a:cubicBezTo>
                    <a:pt x="767" y="145"/>
                    <a:pt x="622" y="0"/>
                    <a:pt x="441" y="0"/>
                  </a:cubicBezTo>
                  <a:cubicBezTo>
                    <a:pt x="438" y="0"/>
                    <a:pt x="4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4" name="Google Shape;6194;p16"/>
            <p:cNvSpPr/>
            <p:nvPr/>
          </p:nvSpPr>
          <p:spPr>
            <a:xfrm>
              <a:off x="1356853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5" name="Google Shape;6195;p16"/>
            <p:cNvSpPr/>
            <p:nvPr/>
          </p:nvSpPr>
          <p:spPr>
            <a:xfrm>
              <a:off x="1434567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6" name="Google Shape;6196;p16"/>
            <p:cNvSpPr/>
            <p:nvPr/>
          </p:nvSpPr>
          <p:spPr>
            <a:xfrm>
              <a:off x="1512347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7" name="Google Shape;6197;p16"/>
            <p:cNvSpPr/>
            <p:nvPr/>
          </p:nvSpPr>
          <p:spPr>
            <a:xfrm>
              <a:off x="159006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8" name="Google Shape;6198;p16"/>
            <p:cNvSpPr/>
            <p:nvPr/>
          </p:nvSpPr>
          <p:spPr>
            <a:xfrm>
              <a:off x="1667774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9" name="Google Shape;6199;p16"/>
            <p:cNvSpPr/>
            <p:nvPr/>
          </p:nvSpPr>
          <p:spPr>
            <a:xfrm>
              <a:off x="1745554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54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0" name="Google Shape;6200;p16"/>
            <p:cNvSpPr/>
            <p:nvPr/>
          </p:nvSpPr>
          <p:spPr>
            <a:xfrm>
              <a:off x="1823267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1" name="Google Shape;6201;p16"/>
            <p:cNvSpPr/>
            <p:nvPr/>
          </p:nvSpPr>
          <p:spPr>
            <a:xfrm>
              <a:off x="1900981" y="5054527"/>
              <a:ext cx="51523" cy="43573"/>
            </a:xfrm>
            <a:custGeom>
              <a:avLst/>
              <a:gdLst/>
              <a:ahLst/>
              <a:cxnLst/>
              <a:rect l="l" t="t" r="r" b="b"/>
              <a:pathLst>
                <a:path w="779" h="659" extrusionOk="0">
                  <a:moveTo>
                    <a:pt x="444" y="0"/>
                  </a:moveTo>
                  <a:cubicBezTo>
                    <a:pt x="155" y="0"/>
                    <a:pt x="1" y="353"/>
                    <a:pt x="209" y="561"/>
                  </a:cubicBezTo>
                  <a:cubicBezTo>
                    <a:pt x="276" y="629"/>
                    <a:pt x="360" y="659"/>
                    <a:pt x="442" y="659"/>
                  </a:cubicBezTo>
                  <a:cubicBezTo>
                    <a:pt x="613" y="659"/>
                    <a:pt x="778" y="527"/>
                    <a:pt x="778" y="326"/>
                  </a:cubicBezTo>
                  <a:cubicBezTo>
                    <a:pt x="778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2" name="Google Shape;6202;p16"/>
            <p:cNvSpPr/>
            <p:nvPr/>
          </p:nvSpPr>
          <p:spPr>
            <a:xfrm>
              <a:off x="1979356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3" y="629"/>
                    <a:pt x="355" y="659"/>
                    <a:pt x="435" y="659"/>
                  </a:cubicBezTo>
                  <a:cubicBezTo>
                    <a:pt x="604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3" name="Google Shape;6203;p16"/>
            <p:cNvSpPr/>
            <p:nvPr/>
          </p:nvSpPr>
          <p:spPr>
            <a:xfrm>
              <a:off x="205707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35" y="0"/>
                  </a:moveTo>
                  <a:cubicBezTo>
                    <a:pt x="145" y="0"/>
                    <a:pt x="1" y="353"/>
                    <a:pt x="200" y="561"/>
                  </a:cubicBezTo>
                  <a:cubicBezTo>
                    <a:pt x="267" y="629"/>
                    <a:pt x="351" y="659"/>
                    <a:pt x="433" y="659"/>
                  </a:cubicBezTo>
                  <a:cubicBezTo>
                    <a:pt x="604" y="659"/>
                    <a:pt x="769" y="527"/>
                    <a:pt x="769" y="326"/>
                  </a:cubicBezTo>
                  <a:cubicBezTo>
                    <a:pt x="769" y="145"/>
                    <a:pt x="615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4" name="Google Shape;6204;p16"/>
            <p:cNvSpPr/>
            <p:nvPr/>
          </p:nvSpPr>
          <p:spPr>
            <a:xfrm>
              <a:off x="2134783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5" name="Google Shape;6205;p16"/>
            <p:cNvSpPr/>
            <p:nvPr/>
          </p:nvSpPr>
          <p:spPr>
            <a:xfrm>
              <a:off x="2212563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34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6" name="Google Shape;6206;p16"/>
            <p:cNvSpPr/>
            <p:nvPr/>
          </p:nvSpPr>
          <p:spPr>
            <a:xfrm>
              <a:off x="2290277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5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7" name="Google Shape;6207;p16"/>
            <p:cNvSpPr/>
            <p:nvPr/>
          </p:nvSpPr>
          <p:spPr>
            <a:xfrm>
              <a:off x="2367990" y="5054527"/>
              <a:ext cx="50928" cy="43573"/>
            </a:xfrm>
            <a:custGeom>
              <a:avLst/>
              <a:gdLst/>
              <a:ahLst/>
              <a:cxnLst/>
              <a:rect l="l" t="t" r="r" b="b"/>
              <a:pathLst>
                <a:path w="770" h="659" extrusionOk="0">
                  <a:moveTo>
                    <a:pt x="444" y="0"/>
                  </a:moveTo>
                  <a:cubicBezTo>
                    <a:pt x="146" y="0"/>
                    <a:pt x="1" y="353"/>
                    <a:pt x="209" y="561"/>
                  </a:cubicBezTo>
                  <a:cubicBezTo>
                    <a:pt x="276" y="629"/>
                    <a:pt x="359" y="659"/>
                    <a:pt x="440" y="659"/>
                  </a:cubicBezTo>
                  <a:cubicBezTo>
                    <a:pt x="609" y="659"/>
                    <a:pt x="769" y="527"/>
                    <a:pt x="769" y="326"/>
                  </a:cubicBezTo>
                  <a:cubicBezTo>
                    <a:pt x="769" y="145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8" name="Google Shape;6208;p16"/>
            <p:cNvSpPr/>
            <p:nvPr/>
          </p:nvSpPr>
          <p:spPr>
            <a:xfrm>
              <a:off x="2445770" y="5054527"/>
              <a:ext cx="50862" cy="43573"/>
            </a:xfrm>
            <a:custGeom>
              <a:avLst/>
              <a:gdLst/>
              <a:ahLst/>
              <a:cxnLst/>
              <a:rect l="l" t="t" r="r" b="b"/>
              <a:pathLst>
                <a:path w="769" h="659" extrusionOk="0">
                  <a:moveTo>
                    <a:pt x="443" y="0"/>
                  </a:moveTo>
                  <a:cubicBezTo>
                    <a:pt x="145" y="0"/>
                    <a:pt x="0" y="353"/>
                    <a:pt x="208" y="561"/>
                  </a:cubicBezTo>
                  <a:cubicBezTo>
                    <a:pt x="276" y="629"/>
                    <a:pt x="358" y="659"/>
                    <a:pt x="439" y="659"/>
                  </a:cubicBezTo>
                  <a:cubicBezTo>
                    <a:pt x="608" y="659"/>
                    <a:pt x="769" y="527"/>
                    <a:pt x="769" y="326"/>
                  </a:cubicBezTo>
                  <a:cubicBezTo>
                    <a:pt x="769" y="145"/>
                    <a:pt x="624" y="0"/>
                    <a:pt x="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236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7" r:id="rId5"/>
    <p:sldLayoutId id="2147483740" r:id="rId6"/>
    <p:sldLayoutId id="2147483739" r:id="rId7"/>
    <p:sldLayoutId id="2147483736" r:id="rId8"/>
    <p:sldLayoutId id="2147483741" r:id="rId9"/>
    <p:sldLayoutId id="2147483744" r:id="rId10"/>
    <p:sldLayoutId id="2147483745" r:id="rId11"/>
    <p:sldLayoutId id="2147483749" r:id="rId12"/>
    <p:sldLayoutId id="2147483751" r:id="rId13"/>
    <p:sldLayoutId id="2147483752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chest-xray-pneumoni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diak" TargetMode="External"/><Relationship Id="rId2" Type="http://schemas.openxmlformats.org/officeDocument/2006/relationships/hyperlink" Target="https://www.linkedin.com/in/marcosdiak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hyperlink" Target="mailto:marcosdia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hest-xray-pneumon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r="10913"/>
          <a:stretch/>
        </p:blipFill>
        <p:spPr>
          <a:xfrm>
            <a:off x="6096000" y="-1852"/>
            <a:ext cx="7161268" cy="6858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32"/>
          <p:cNvGrpSpPr/>
          <p:nvPr/>
        </p:nvGrpSpPr>
        <p:grpSpPr>
          <a:xfrm>
            <a:off x="-311" y="-4130"/>
            <a:ext cx="8743177" cy="6862563"/>
            <a:chOff x="-234" y="-3097"/>
            <a:chExt cx="6557383" cy="5146922"/>
          </a:xfrm>
        </p:grpSpPr>
        <p:sp>
          <p:nvSpPr>
            <p:cNvPr id="329" name="Google Shape;329;p32"/>
            <p:cNvSpPr/>
            <p:nvPr/>
          </p:nvSpPr>
          <p:spPr>
            <a:xfrm>
              <a:off x="-234" y="-118"/>
              <a:ext cx="6178631" cy="5143425"/>
            </a:xfrm>
            <a:custGeom>
              <a:avLst/>
              <a:gdLst/>
              <a:ahLst/>
              <a:cxnLst/>
              <a:rect l="l" t="t" r="r" b="b"/>
              <a:pathLst>
                <a:path w="97601" h="73391" extrusionOk="0">
                  <a:moveTo>
                    <a:pt x="0" y="0"/>
                  </a:moveTo>
                  <a:lnTo>
                    <a:pt x="0" y="73391"/>
                  </a:lnTo>
                  <a:lnTo>
                    <a:pt x="94741" y="73391"/>
                  </a:lnTo>
                  <a:lnTo>
                    <a:pt x="75889" y="38800"/>
                  </a:lnTo>
                  <a:lnTo>
                    <a:pt x="97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30" name="Google Shape;330;p32"/>
            <p:cNvGrpSpPr/>
            <p:nvPr/>
          </p:nvGrpSpPr>
          <p:grpSpPr>
            <a:xfrm>
              <a:off x="3714585" y="-3097"/>
              <a:ext cx="2842564" cy="5146922"/>
              <a:chOff x="6659775" y="2014225"/>
              <a:chExt cx="555275" cy="1106175"/>
            </a:xfrm>
          </p:grpSpPr>
          <p:sp>
            <p:nvSpPr>
              <p:cNvPr id="331" name="Google Shape;331;p32"/>
              <p:cNvSpPr/>
              <p:nvPr/>
            </p:nvSpPr>
            <p:spPr>
              <a:xfrm>
                <a:off x="6737450" y="2014225"/>
                <a:ext cx="402050" cy="1106175"/>
              </a:xfrm>
              <a:custGeom>
                <a:avLst/>
                <a:gdLst/>
                <a:ahLst/>
                <a:cxnLst/>
                <a:rect l="l" t="t" r="r" b="b"/>
                <a:pathLst>
                  <a:path w="16082" h="44247" extrusionOk="0">
                    <a:moveTo>
                      <a:pt x="13004" y="0"/>
                    </a:moveTo>
                    <a:lnTo>
                      <a:pt x="0" y="23239"/>
                    </a:lnTo>
                    <a:lnTo>
                      <a:pt x="11443" y="44246"/>
                    </a:lnTo>
                    <a:lnTo>
                      <a:pt x="14545" y="44246"/>
                    </a:lnTo>
                    <a:lnTo>
                      <a:pt x="3088" y="23225"/>
                    </a:lnTo>
                    <a:lnTo>
                      <a:pt x="16082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6813100" y="2014225"/>
                <a:ext cx="401950" cy="1106175"/>
              </a:xfrm>
              <a:custGeom>
                <a:avLst/>
                <a:gdLst/>
                <a:ahLst/>
                <a:cxnLst/>
                <a:rect l="l" t="t" r="r" b="b"/>
                <a:pathLst>
                  <a:path w="16078" h="44247" extrusionOk="0">
                    <a:moveTo>
                      <a:pt x="13004" y="0"/>
                    </a:moveTo>
                    <a:lnTo>
                      <a:pt x="1" y="23239"/>
                    </a:lnTo>
                    <a:lnTo>
                      <a:pt x="11444" y="44246"/>
                    </a:lnTo>
                    <a:lnTo>
                      <a:pt x="14541" y="44246"/>
                    </a:lnTo>
                    <a:lnTo>
                      <a:pt x="3088" y="23225"/>
                    </a:lnTo>
                    <a:lnTo>
                      <a:pt x="160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6659775" y="2014225"/>
                <a:ext cx="402075" cy="1106175"/>
              </a:xfrm>
              <a:custGeom>
                <a:avLst/>
                <a:gdLst/>
                <a:ahLst/>
                <a:cxnLst/>
                <a:rect l="l" t="t" r="r" b="b"/>
                <a:pathLst>
                  <a:path w="16083" h="44247" extrusionOk="0">
                    <a:moveTo>
                      <a:pt x="13009" y="0"/>
                    </a:moveTo>
                    <a:lnTo>
                      <a:pt x="1" y="23239"/>
                    </a:lnTo>
                    <a:lnTo>
                      <a:pt x="11449" y="44246"/>
                    </a:lnTo>
                    <a:lnTo>
                      <a:pt x="14546" y="44246"/>
                    </a:lnTo>
                    <a:lnTo>
                      <a:pt x="3088" y="23225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334" name="Google Shape;334;p32"/>
          <p:cNvSpPr txBox="1">
            <a:spLocks noGrp="1"/>
          </p:cNvSpPr>
          <p:nvPr>
            <p:ph type="subTitle" idx="1"/>
          </p:nvPr>
        </p:nvSpPr>
        <p:spPr>
          <a:xfrm>
            <a:off x="331574" y="4739384"/>
            <a:ext cx="4091200" cy="13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0" dirty="0" err="1"/>
              <a:t>Clasificador</a:t>
            </a:r>
            <a:r>
              <a:rPr lang="en" b="0" dirty="0"/>
              <a:t> </a:t>
            </a:r>
            <a:r>
              <a:rPr lang="en" b="0" dirty="0" err="1"/>
              <a:t>binario</a:t>
            </a:r>
            <a:endParaRPr lang="en" b="0" dirty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ctrTitle"/>
          </p:nvPr>
        </p:nvSpPr>
        <p:spPr>
          <a:xfrm>
            <a:off x="196426" y="929530"/>
            <a:ext cx="5802890" cy="34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600" dirty="0" err="1"/>
              <a:t>Diagnóstico</a:t>
            </a:r>
            <a:r>
              <a:rPr lang="en" sz="7600" dirty="0"/>
              <a:t> de </a:t>
            </a:r>
            <a:r>
              <a:rPr lang="en" sz="7600" dirty="0" err="1"/>
              <a:t>neumonía</a:t>
            </a:r>
            <a:endParaRPr sz="7600" dirty="0"/>
          </a:p>
        </p:txBody>
      </p:sp>
    </p:spTree>
    <p:extLst>
      <p:ext uri="{BB962C8B-B14F-4D97-AF65-F5344CB8AC3E}">
        <p14:creationId xmlns:p14="http://schemas.microsoft.com/office/powerpoint/2010/main" val="151131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3">
            <a:extLst>
              <a:ext uri="{FF2B5EF4-FFF2-40B4-BE49-F238E27FC236}">
                <a16:creationId xmlns:a16="http://schemas.microsoft.com/office/drawing/2014/main" id="{3CCACD9B-404E-4BAA-98DD-CB130CA0D910}"/>
              </a:ext>
            </a:extLst>
          </p:cNvPr>
          <p:cNvGrpSpPr/>
          <p:nvPr/>
        </p:nvGrpSpPr>
        <p:grpSpPr>
          <a:xfrm>
            <a:off x="7906720" y="1542803"/>
            <a:ext cx="3066080" cy="584777"/>
            <a:chOff x="-311418" y="4171820"/>
            <a:chExt cx="2741025" cy="7050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4573FC-9A42-476A-90F8-24568A2563F1}"/>
                </a:ext>
              </a:extLst>
            </p:cNvPr>
            <p:cNvSpPr txBox="1"/>
            <p:nvPr/>
          </p:nvSpPr>
          <p:spPr>
            <a:xfrm>
              <a:off x="-311418" y="4542890"/>
              <a:ext cx="2741025" cy="3339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Diferencia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significativa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D5DDA3-ADBB-4B3D-A6B1-B9842AE00F5D}"/>
                </a:ext>
              </a:extLst>
            </p:cNvPr>
            <p:cNvSpPr txBox="1"/>
            <p:nvPr/>
          </p:nvSpPr>
          <p:spPr>
            <a:xfrm>
              <a:off x="-311418" y="4171820"/>
              <a:ext cx="2741025" cy="3710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Transfer Learning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26">
            <a:extLst>
              <a:ext uri="{FF2B5EF4-FFF2-40B4-BE49-F238E27FC236}">
                <a16:creationId xmlns:a16="http://schemas.microsoft.com/office/drawing/2014/main" id="{521DEB0A-8674-48C0-BF79-68F256CA12EC}"/>
              </a:ext>
            </a:extLst>
          </p:cNvPr>
          <p:cNvGrpSpPr/>
          <p:nvPr/>
        </p:nvGrpSpPr>
        <p:grpSpPr>
          <a:xfrm>
            <a:off x="8810784" y="3162410"/>
            <a:ext cx="2579101" cy="846084"/>
            <a:chOff x="-311417" y="4140067"/>
            <a:chExt cx="2778246" cy="6562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33E8C8-04DA-49CD-97C4-446BEFFC4BF0}"/>
                </a:ext>
              </a:extLst>
            </p:cNvPr>
            <p:cNvSpPr txBox="1"/>
            <p:nvPr/>
          </p:nvSpPr>
          <p:spPr>
            <a:xfrm>
              <a:off x="-311417" y="4378546"/>
              <a:ext cx="2778246" cy="41774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Generaliza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bien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acompañado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 los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parámetros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correctos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6EB97B-7651-4B37-A67E-8CB35A6CA472}"/>
                </a:ext>
              </a:extLst>
            </p:cNvPr>
            <p:cNvSpPr txBox="1"/>
            <p:nvPr/>
          </p:nvSpPr>
          <p:spPr>
            <a:xfrm>
              <a:off x="-311417" y="4140067"/>
              <a:ext cx="2778246" cy="238713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VGG16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40F07984-D150-47CE-8AD4-037D5B23B59F}"/>
              </a:ext>
            </a:extLst>
          </p:cNvPr>
          <p:cNvGrpSpPr/>
          <p:nvPr/>
        </p:nvGrpSpPr>
        <p:grpSpPr>
          <a:xfrm>
            <a:off x="7906720" y="4803309"/>
            <a:ext cx="3172406" cy="881544"/>
            <a:chOff x="-311418" y="4171821"/>
            <a:chExt cx="2806873" cy="10628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A3507E-3B16-4CDA-A232-519FAB695F57}"/>
                </a:ext>
              </a:extLst>
            </p:cNvPr>
            <p:cNvSpPr txBox="1"/>
            <p:nvPr/>
          </p:nvSpPr>
          <p:spPr>
            <a:xfrm>
              <a:off x="-311418" y="4496685"/>
              <a:ext cx="2806873" cy="7379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Ayuda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aumentar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número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imágenes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mejora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resultados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51F856-6B15-4F29-9D78-63E673A1F287}"/>
                </a:ext>
              </a:extLst>
            </p:cNvPr>
            <p:cNvSpPr txBox="1"/>
            <p:nvPr/>
          </p:nvSpPr>
          <p:spPr>
            <a:xfrm>
              <a:off x="-311418" y="4171821"/>
              <a:ext cx="2712798" cy="37106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 Data Generator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9FA299-BE03-4E25-AFA3-E420F0365AE4}"/>
              </a:ext>
            </a:extLst>
          </p:cNvPr>
          <p:cNvGrpSpPr/>
          <p:nvPr/>
        </p:nvGrpSpPr>
        <p:grpSpPr>
          <a:xfrm>
            <a:off x="6898035" y="1659859"/>
            <a:ext cx="1681578" cy="3958901"/>
            <a:chOff x="6653582" y="1877140"/>
            <a:chExt cx="1681578" cy="3958901"/>
          </a:xfrm>
        </p:grpSpPr>
        <p:sp>
          <p:nvSpPr>
            <p:cNvPr id="53" name="타원 2">
              <a:extLst>
                <a:ext uri="{FF2B5EF4-FFF2-40B4-BE49-F238E27FC236}">
                  <a16:creationId xmlns:a16="http://schemas.microsoft.com/office/drawing/2014/main" id="{3DA3B816-F38E-4618-A87B-D6B18B2A7174}"/>
                </a:ext>
              </a:extLst>
            </p:cNvPr>
            <p:cNvSpPr/>
            <p:nvPr/>
          </p:nvSpPr>
          <p:spPr>
            <a:xfrm>
              <a:off x="6672371" y="5116041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타원 29">
              <a:extLst>
                <a:ext uri="{FF2B5EF4-FFF2-40B4-BE49-F238E27FC236}">
                  <a16:creationId xmlns:a16="http://schemas.microsoft.com/office/drawing/2014/main" id="{E4444F4A-D208-4E74-8677-5608B2ED577C}"/>
                </a:ext>
              </a:extLst>
            </p:cNvPr>
            <p:cNvSpPr/>
            <p:nvPr/>
          </p:nvSpPr>
          <p:spPr>
            <a:xfrm>
              <a:off x="7615160" y="3496590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타원 30">
              <a:extLst>
                <a:ext uri="{FF2B5EF4-FFF2-40B4-BE49-F238E27FC236}">
                  <a16:creationId xmlns:a16="http://schemas.microsoft.com/office/drawing/2014/main" id="{082B3151-B0EB-4BD4-8D71-35B637329E63}"/>
                </a:ext>
              </a:extLst>
            </p:cNvPr>
            <p:cNvSpPr/>
            <p:nvPr/>
          </p:nvSpPr>
          <p:spPr>
            <a:xfrm>
              <a:off x="6653582" y="1877140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Parallelogram 30">
            <a:extLst>
              <a:ext uri="{FF2B5EF4-FFF2-40B4-BE49-F238E27FC236}">
                <a16:creationId xmlns:a16="http://schemas.microsoft.com/office/drawing/2014/main" id="{AE0C43A3-01B5-2E48-9869-A052251CA452}"/>
              </a:ext>
            </a:extLst>
          </p:cNvPr>
          <p:cNvSpPr/>
          <p:nvPr/>
        </p:nvSpPr>
        <p:spPr>
          <a:xfrm flipH="1">
            <a:off x="7962125" y="3381184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90821375-4861-2C41-9C44-70F89F276311}"/>
              </a:ext>
            </a:extLst>
          </p:cNvPr>
          <p:cNvSpPr>
            <a:spLocks noChangeAspect="1"/>
          </p:cNvSpPr>
          <p:nvPr/>
        </p:nvSpPr>
        <p:spPr>
          <a:xfrm>
            <a:off x="7012279" y="1754953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6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51DBF03-CE26-CC4E-B80B-A42EBE0B9DA3}"/>
              </a:ext>
            </a:extLst>
          </p:cNvPr>
          <p:cNvSpPr/>
          <p:nvPr/>
        </p:nvSpPr>
        <p:spPr>
          <a:xfrm rot="2700000">
            <a:off x="7082128" y="4981670"/>
            <a:ext cx="389390" cy="5541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D961A50-D076-844B-9C75-995BE5E2A415}"/>
              </a:ext>
            </a:extLst>
          </p:cNvPr>
          <p:cNvSpPr txBox="1"/>
          <p:nvPr/>
        </p:nvSpPr>
        <p:spPr>
          <a:xfrm>
            <a:off x="0" y="153532"/>
            <a:ext cx="3802743" cy="717326"/>
          </a:xfrm>
          <a:prstGeom prst="rect">
            <a:avLst/>
          </a:prstGeom>
          <a:solidFill>
            <a:srgbClr val="9FD9E5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41D208D-310F-DE4C-8D2B-A64FFED3922E}"/>
              </a:ext>
            </a:extLst>
          </p:cNvPr>
          <p:cNvSpPr txBox="1"/>
          <p:nvPr/>
        </p:nvSpPr>
        <p:spPr>
          <a:xfrm>
            <a:off x="399819" y="28136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ECDBD46-2A75-9040-9016-E2E8F2C14A3F}"/>
              </a:ext>
            </a:extLst>
          </p:cNvPr>
          <p:cNvSpPr/>
          <p:nvPr/>
        </p:nvSpPr>
        <p:spPr>
          <a:xfrm>
            <a:off x="176290" y="235103"/>
            <a:ext cx="168406" cy="554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20ECBB-37F6-134F-BCCF-68BEAAB1EF91}"/>
              </a:ext>
            </a:extLst>
          </p:cNvPr>
          <p:cNvSpPr txBox="1"/>
          <p:nvPr/>
        </p:nvSpPr>
        <p:spPr>
          <a:xfrm>
            <a:off x="1104762" y="2219186"/>
            <a:ext cx="4140000" cy="252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F455335E-4F8B-C541-87F7-7F7451429A38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16" y="659338"/>
            <a:ext cx="0" cy="0"/>
          </a:xfrm>
          <a:solidFill>
            <a:schemeClr val="bg1">
              <a:alpha val="0"/>
            </a:schemeClr>
          </a:solidFill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780BB13-C2AF-D84B-ADF9-51D13BB24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2" y="2716219"/>
            <a:ext cx="4118400" cy="18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9A9EE2-4A33-45C6-A065-ED8A403D462D}"/>
              </a:ext>
            </a:extLst>
          </p:cNvPr>
          <p:cNvSpPr/>
          <p:nvPr/>
        </p:nvSpPr>
        <p:spPr>
          <a:xfrm>
            <a:off x="374486" y="1035046"/>
            <a:ext cx="2500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Recursos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TextBox 45">
            <a:hlinkClick r:id="rId3"/>
            <a:extLst>
              <a:ext uri="{FF2B5EF4-FFF2-40B4-BE49-F238E27FC236}">
                <a16:creationId xmlns:a16="http://schemas.microsoft.com/office/drawing/2014/main" id="{3AF5EDE6-C0CC-2248-B872-37C6CD31B665}"/>
              </a:ext>
            </a:extLst>
          </p:cNvPr>
          <p:cNvSpPr txBox="1"/>
          <p:nvPr/>
        </p:nvSpPr>
        <p:spPr>
          <a:xfrm>
            <a:off x="5384800" y="436630"/>
            <a:ext cx="5167085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Chest 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X-Ray</a:t>
            </a:r>
          </a:p>
          <a:p>
            <a:pPr algn="ctr">
              <a:spcAft>
                <a:spcPts val="400"/>
              </a:spcAft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Images (Pneumonia)</a:t>
            </a:r>
          </a:p>
        </p:txBody>
      </p:sp>
      <p:pic>
        <p:nvPicPr>
          <p:cNvPr id="6146" name="Picture 2">
            <a:hlinkClick r:id="rId3"/>
            <a:extLst>
              <a:ext uri="{FF2B5EF4-FFF2-40B4-BE49-F238E27FC236}">
                <a16:creationId xmlns:a16="http://schemas.microsoft.com/office/drawing/2014/main" id="{C72DDCC2-9A84-A148-8835-D4AEA991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42" y="1317742"/>
            <a:ext cx="1524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022;p53">
            <a:extLst>
              <a:ext uri="{FF2B5EF4-FFF2-40B4-BE49-F238E27FC236}">
                <a16:creationId xmlns:a16="http://schemas.microsoft.com/office/drawing/2014/main" id="{021DED64-BB41-BF4D-BEBE-6F33637AB00E}"/>
              </a:ext>
            </a:extLst>
          </p:cNvPr>
          <p:cNvSpPr txBox="1">
            <a:spLocks/>
          </p:cNvSpPr>
          <p:nvPr/>
        </p:nvSpPr>
        <p:spPr>
          <a:xfrm>
            <a:off x="8682300" y="2276979"/>
            <a:ext cx="3509700" cy="398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sz="1600" dirty="0"/>
              <a:t>Librerías:</a:t>
            </a:r>
          </a:p>
          <a:p>
            <a:pPr>
              <a:spcBef>
                <a:spcPts val="1600"/>
              </a:spcBef>
            </a:pPr>
            <a:r>
              <a:rPr lang="es-ES" sz="1600" dirty="0" err="1">
                <a:uFill>
                  <a:noFill/>
                </a:uFill>
              </a:rPr>
              <a:t>Numpy</a:t>
            </a:r>
            <a:endParaRPr lang="es-ES" sz="1600" dirty="0"/>
          </a:p>
          <a:p>
            <a:r>
              <a:rPr lang="es-ES" sz="1600" dirty="0">
                <a:uFill>
                  <a:noFill/>
                </a:uFill>
              </a:rPr>
              <a:t>Pandas</a:t>
            </a:r>
          </a:p>
          <a:p>
            <a:r>
              <a:rPr lang="es-ES" sz="1600" dirty="0" err="1">
                <a:uFill>
                  <a:noFill/>
                </a:uFill>
              </a:rPr>
              <a:t>Sklearn</a:t>
            </a:r>
            <a:endParaRPr lang="es-ES" sz="1600" dirty="0">
              <a:uFill>
                <a:noFill/>
              </a:uFill>
            </a:endParaRPr>
          </a:p>
          <a:p>
            <a:r>
              <a:rPr lang="es-ES" sz="1600" dirty="0" err="1">
                <a:uFill>
                  <a:noFill/>
                </a:uFill>
              </a:rPr>
              <a:t>Tensorflow</a:t>
            </a:r>
            <a:endParaRPr lang="es-ES" sz="16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ES" sz="1600" dirty="0"/>
          </a:p>
          <a:p>
            <a:pPr marL="0" indent="0">
              <a:spcBef>
                <a:spcPts val="1600"/>
              </a:spcBef>
              <a:spcAft>
                <a:spcPts val="600"/>
              </a:spcAft>
              <a:buNone/>
            </a:pPr>
            <a:r>
              <a:rPr lang="es-ES" sz="1600" dirty="0" err="1"/>
              <a:t>Slides</a:t>
            </a:r>
            <a:r>
              <a:rPr lang="es-ES" sz="1600" dirty="0"/>
              <a:t>:</a:t>
            </a:r>
            <a:endParaRPr lang="es-ES" sz="1600" dirty="0">
              <a:uFill>
                <a:noFill/>
              </a:uFill>
            </a:endParaRPr>
          </a:p>
          <a:p>
            <a:r>
              <a:rPr lang="es-ES" sz="1600" dirty="0" err="1"/>
              <a:t>ALLppt</a:t>
            </a:r>
            <a:endParaRPr lang="es-ES" sz="1600" dirty="0"/>
          </a:p>
          <a:p>
            <a:pPr marL="0" indent="0">
              <a:buNone/>
            </a:pPr>
            <a:endParaRPr lang="es-ES" sz="1600" dirty="0">
              <a:uFill>
                <a:noFill/>
              </a:uFill>
            </a:endParaRPr>
          </a:p>
        </p:txBody>
      </p:sp>
      <p:sp>
        <p:nvSpPr>
          <p:cNvPr id="36" name="Google Shape;1022;p53">
            <a:extLst>
              <a:ext uri="{FF2B5EF4-FFF2-40B4-BE49-F238E27FC236}">
                <a16:creationId xmlns:a16="http://schemas.microsoft.com/office/drawing/2014/main" id="{58A99A7E-374B-5549-B49E-1DFE29A8CE28}"/>
              </a:ext>
            </a:extLst>
          </p:cNvPr>
          <p:cNvSpPr txBox="1">
            <a:spLocks/>
          </p:cNvSpPr>
          <p:nvPr/>
        </p:nvSpPr>
        <p:spPr>
          <a:xfrm>
            <a:off x="4798116" y="2276979"/>
            <a:ext cx="3509700" cy="398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s-ES" sz="1600" dirty="0"/>
              <a:t>Desarrollo:</a:t>
            </a:r>
          </a:p>
          <a:p>
            <a:pPr>
              <a:spcBef>
                <a:spcPts val="1600"/>
              </a:spcBef>
            </a:pPr>
            <a:r>
              <a:rPr lang="es-ES" sz="1600" dirty="0">
                <a:uFill>
                  <a:noFill/>
                </a:uFill>
              </a:rPr>
              <a:t>Python</a:t>
            </a:r>
            <a:endParaRPr lang="es-ES" sz="1600" dirty="0"/>
          </a:p>
          <a:p>
            <a:r>
              <a:rPr lang="es-ES" sz="1600" dirty="0">
                <a:uFill>
                  <a:noFill/>
                </a:uFill>
              </a:rPr>
              <a:t>Suite Anaconda</a:t>
            </a:r>
          </a:p>
          <a:p>
            <a:r>
              <a:rPr lang="es-ES" sz="1600" dirty="0" err="1">
                <a:uFill>
                  <a:noFill/>
                </a:uFill>
              </a:rPr>
              <a:t>Kaggle</a:t>
            </a:r>
            <a:r>
              <a:rPr lang="es-ES" sz="1600" dirty="0">
                <a:uFill>
                  <a:noFill/>
                </a:uFill>
              </a:rPr>
              <a:t> notebooks (GPU)</a:t>
            </a:r>
            <a:endParaRPr lang="es-ES" sz="16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s-ES" sz="1600" dirty="0"/>
          </a:p>
          <a:p>
            <a:pPr marL="0" indent="0">
              <a:spcBef>
                <a:spcPts val="1600"/>
              </a:spcBef>
              <a:spcAft>
                <a:spcPts val="600"/>
              </a:spcAft>
              <a:buNone/>
            </a:pPr>
            <a:r>
              <a:rPr lang="es-ES" sz="1600" dirty="0"/>
              <a:t>Visualización:</a:t>
            </a:r>
            <a:endParaRPr lang="es-ES" sz="1600" dirty="0">
              <a:uFill>
                <a:noFill/>
              </a:uFill>
            </a:endParaRPr>
          </a:p>
          <a:p>
            <a:r>
              <a:rPr lang="es-ES" sz="1600" dirty="0" err="1">
                <a:uFill>
                  <a:noFill/>
                </a:uFill>
              </a:rPr>
              <a:t>Matplotlib</a:t>
            </a:r>
            <a:endParaRPr lang="es-ES" sz="1600" dirty="0"/>
          </a:p>
          <a:p>
            <a:r>
              <a:rPr lang="es-ES" sz="1600" dirty="0" err="1">
                <a:uFill>
                  <a:noFill/>
                </a:uFill>
              </a:rPr>
              <a:t>Seaborn</a:t>
            </a:r>
            <a:endParaRPr lang="es-ES" sz="1600" dirty="0">
              <a:uFill>
                <a:noFill/>
              </a:uFill>
            </a:endParaRPr>
          </a:p>
          <a:p>
            <a:r>
              <a:rPr lang="es-ES" sz="1600" dirty="0" err="1">
                <a:uFill>
                  <a:noFill/>
                </a:uFill>
              </a:rPr>
              <a:t>Image.io</a:t>
            </a:r>
            <a:endParaRPr lang="es-ES" sz="1600" dirty="0">
              <a:uFill>
                <a:noFill/>
              </a:uFill>
            </a:endParaRPr>
          </a:p>
          <a:p>
            <a:r>
              <a:rPr lang="es-ES" sz="1600" dirty="0" err="1">
                <a:uFill>
                  <a:noFill/>
                </a:uFill>
              </a:rPr>
              <a:t>Scikitplot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1066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6DF9388-9455-456F-88B3-286C0D2E08F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  <a:effectLst>
            <a:outerShdw blurRad="50800" dist="50800" dir="5400000" algn="ctr" rotWithShape="0">
              <a:schemeClr val="tx1"/>
            </a:outerShdw>
          </a:effectLst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F7381-3912-4145-B260-B41924C65D0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solidFill>
            <a:schemeClr val="bg1"/>
          </a:solidFill>
        </p:spPr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F6E4F5-498A-4B30-95DD-4D1128B779C9}"/>
              </a:ext>
            </a:extLst>
          </p:cNvPr>
          <p:cNvSpPr txBox="1">
            <a:spLocks/>
          </p:cNvSpPr>
          <p:nvPr/>
        </p:nvSpPr>
        <p:spPr>
          <a:xfrm>
            <a:off x="309402" y="339509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err="1">
                <a:solidFill>
                  <a:schemeClr val="bg1"/>
                </a:solidFill>
              </a:rPr>
              <a:t>Información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227507-4384-40BE-B0B6-8BF634C08EFE}"/>
              </a:ext>
            </a:extLst>
          </p:cNvPr>
          <p:cNvGrpSpPr/>
          <p:nvPr/>
        </p:nvGrpSpPr>
        <p:grpSpPr>
          <a:xfrm rot="10800000" flipH="1" flipV="1">
            <a:off x="3326551" y="1154689"/>
            <a:ext cx="2582886" cy="260489"/>
            <a:chOff x="2338849" y="5658084"/>
            <a:chExt cx="5135376" cy="51791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2406FEA-84E2-487F-BA36-62E531272C5D}"/>
                </a:ext>
              </a:extLst>
            </p:cNvPr>
            <p:cNvSpPr/>
            <p:nvPr/>
          </p:nvSpPr>
          <p:spPr>
            <a:xfrm>
              <a:off x="2338849" y="5658084"/>
              <a:ext cx="517915" cy="517912"/>
            </a:xfrm>
            <a:custGeom>
              <a:avLst/>
              <a:gdLst>
                <a:gd name="connsiteX0" fmla="*/ 460475 w 517912"/>
                <a:gd name="connsiteY0" fmla="*/ 259443 h 517912"/>
                <a:gd name="connsiteX1" fmla="*/ 259443 w 517912"/>
                <a:gd name="connsiteY1" fmla="*/ 460475 h 517912"/>
                <a:gd name="connsiteX2" fmla="*/ 58411 w 517912"/>
                <a:gd name="connsiteY2" fmla="*/ 259443 h 517912"/>
                <a:gd name="connsiteX3" fmla="*/ 259443 w 517912"/>
                <a:gd name="connsiteY3" fmla="*/ 58411 h 517912"/>
                <a:gd name="connsiteX4" fmla="*/ 460475 w 517912"/>
                <a:gd name="connsiteY4" fmla="*/ 259443 h 51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12" h="517912">
                  <a:moveTo>
                    <a:pt x="460475" y="259443"/>
                  </a:moveTo>
                  <a:cubicBezTo>
                    <a:pt x="460475" y="370470"/>
                    <a:pt x="370470" y="460475"/>
                    <a:pt x="259443" y="460475"/>
                  </a:cubicBezTo>
                  <a:cubicBezTo>
                    <a:pt x="148416" y="460475"/>
                    <a:pt x="58411" y="370470"/>
                    <a:pt x="58411" y="259443"/>
                  </a:cubicBezTo>
                  <a:cubicBezTo>
                    <a:pt x="58411" y="148416"/>
                    <a:pt x="148416" y="58411"/>
                    <a:pt x="259443" y="58411"/>
                  </a:cubicBezTo>
                  <a:cubicBezTo>
                    <a:pt x="370470" y="58411"/>
                    <a:pt x="460475" y="148416"/>
                    <a:pt x="460475" y="259443"/>
                  </a:cubicBezTo>
                  <a:close/>
                </a:path>
              </a:pathLst>
            </a:custGeom>
            <a:noFill/>
            <a:ln w="10885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C8AD76-D9D3-4C6A-B0DE-1E9002214349}"/>
                </a:ext>
              </a:extLst>
            </p:cNvPr>
            <p:cNvSpPr/>
            <p:nvPr/>
          </p:nvSpPr>
          <p:spPr>
            <a:xfrm>
              <a:off x="2821763" y="5898145"/>
              <a:ext cx="4652462" cy="65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id="{DA1E9F94-D1D2-4F91-871E-B378351A8BE4}"/>
              </a:ext>
            </a:extLst>
          </p:cNvPr>
          <p:cNvSpPr txBox="1"/>
          <p:nvPr/>
        </p:nvSpPr>
        <p:spPr>
          <a:xfrm>
            <a:off x="6850512" y="4832261"/>
            <a:ext cx="149664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/</a:t>
            </a:r>
            <a:r>
              <a:rPr lang="en-US" altLang="ko-KR" sz="1400" b="1" dirty="0" err="1">
                <a:cs typeface="Arial" pitchFamily="34" charset="0"/>
              </a:rPr>
              <a:t>marcosdiak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B285A59C-51CA-40DA-95D6-801E72BE832A}"/>
              </a:ext>
            </a:extLst>
          </p:cNvPr>
          <p:cNvSpPr txBox="1"/>
          <p:nvPr/>
        </p:nvSpPr>
        <p:spPr>
          <a:xfrm>
            <a:off x="9014937" y="3944274"/>
            <a:ext cx="17410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/</a:t>
            </a:r>
            <a:r>
              <a:rPr lang="en-US" altLang="ko-KR" b="1" dirty="0" err="1">
                <a:cs typeface="Arial" pitchFamily="34" charset="0"/>
              </a:rPr>
              <a:t>marcosdiak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0" name="TextBox 19">
            <a:hlinkClick r:id="rId4"/>
            <a:extLst>
              <a:ext uri="{FF2B5EF4-FFF2-40B4-BE49-F238E27FC236}">
                <a16:creationId xmlns:a16="http://schemas.microsoft.com/office/drawing/2014/main" id="{492E6583-1687-4DAD-9756-D18B7A899A26}"/>
              </a:ext>
            </a:extLst>
          </p:cNvPr>
          <p:cNvSpPr txBox="1"/>
          <p:nvPr/>
        </p:nvSpPr>
        <p:spPr>
          <a:xfrm>
            <a:off x="439857" y="5734050"/>
            <a:ext cx="32764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100" dirty="0" err="1">
                <a:cs typeface="Arial" pitchFamily="34" charset="0"/>
              </a:rPr>
              <a:t>marcosdiak@gmail.com</a:t>
            </a:r>
            <a:r>
              <a:rPr lang="en-US" altLang="ko-KR" sz="1400" b="1" spc="100" dirty="0">
                <a:cs typeface="Arial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4404C-4CD1-4C4F-B982-FF056DEAE0CF}"/>
              </a:ext>
            </a:extLst>
          </p:cNvPr>
          <p:cNvSpPr txBox="1"/>
          <p:nvPr/>
        </p:nvSpPr>
        <p:spPr>
          <a:xfrm>
            <a:off x="675043" y="1879900"/>
            <a:ext cx="56203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Marcos Díaz Díaz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BBEE0-39B2-467E-8654-0C5122AB8225}"/>
              </a:ext>
            </a:extLst>
          </p:cNvPr>
          <p:cNvSpPr txBox="1"/>
          <p:nvPr/>
        </p:nvSpPr>
        <p:spPr>
          <a:xfrm>
            <a:off x="675044" y="2439860"/>
            <a:ext cx="5478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Bootcamp</a:t>
            </a:r>
            <a:r>
              <a:rPr lang="es-ES" sz="1600" dirty="0">
                <a:solidFill>
                  <a:schemeClr val="bg1"/>
                </a:solidFill>
              </a:rPr>
              <a:t> Data </a:t>
            </a:r>
            <a:r>
              <a:rPr lang="es-ES" sz="1600" dirty="0" err="1">
                <a:solidFill>
                  <a:schemeClr val="bg1"/>
                </a:solidFill>
              </a:rPr>
              <a:t>Science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s-ES" sz="1600" dirty="0" err="1">
                <a:solidFill>
                  <a:schemeClr val="bg1"/>
                </a:solidFill>
              </a:rPr>
              <a:t>The</a:t>
            </a:r>
            <a:r>
              <a:rPr lang="es-ES" sz="1600" dirty="0">
                <a:solidFill>
                  <a:schemeClr val="bg1"/>
                </a:solidFill>
              </a:rPr>
              <a:t> Bridge, Digital </a:t>
            </a:r>
            <a:r>
              <a:rPr lang="es-ES" sz="1600" dirty="0" err="1">
                <a:solidFill>
                  <a:schemeClr val="bg1"/>
                </a:solidFill>
              </a:rPr>
              <a:t>Talent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Accelerator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endParaRPr lang="es-E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Madrid, diciembre 2020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84F2F5AA-45A3-D74C-BA44-8700B872C73F}"/>
              </a:ext>
            </a:extLst>
          </p:cNvPr>
          <p:cNvSpPr/>
          <p:nvPr/>
        </p:nvSpPr>
        <p:spPr>
          <a:xfrm rot="10800000">
            <a:off x="5911854" y="1089115"/>
            <a:ext cx="3204000" cy="958301"/>
          </a:xfrm>
          <a:custGeom>
            <a:avLst/>
            <a:gdLst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06987 w 1923940"/>
              <a:gd name="connsiteY3" fmla="*/ 671265 h 951399"/>
              <a:gd name="connsiteX4" fmla="*/ 443986 w 1923940"/>
              <a:gd name="connsiteY4" fmla="*/ 745262 h 951399"/>
              <a:gd name="connsiteX5" fmla="*/ 507413 w 1923940"/>
              <a:gd name="connsiteY5" fmla="*/ 602553 h 951399"/>
              <a:gd name="connsiteX6" fmla="*/ 613124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30682 w 1923940"/>
              <a:gd name="connsiteY9" fmla="*/ 750548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43986 w 1923940"/>
              <a:gd name="connsiteY3" fmla="*/ 665979 h 951399"/>
              <a:gd name="connsiteX4" fmla="*/ 443986 w 1923940"/>
              <a:gd name="connsiteY4" fmla="*/ 745262 h 951399"/>
              <a:gd name="connsiteX5" fmla="*/ 507413 w 1923940"/>
              <a:gd name="connsiteY5" fmla="*/ 602553 h 951399"/>
              <a:gd name="connsiteX6" fmla="*/ 613124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30682 w 1923940"/>
              <a:gd name="connsiteY9" fmla="*/ 750548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43986 w 1923940"/>
              <a:gd name="connsiteY3" fmla="*/ 665979 h 951399"/>
              <a:gd name="connsiteX4" fmla="*/ 507413 w 1923940"/>
              <a:gd name="connsiteY4" fmla="*/ 766405 h 951399"/>
              <a:gd name="connsiteX5" fmla="*/ 507413 w 1923940"/>
              <a:gd name="connsiteY5" fmla="*/ 602553 h 951399"/>
              <a:gd name="connsiteX6" fmla="*/ 613124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30682 w 1923940"/>
              <a:gd name="connsiteY9" fmla="*/ 750548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43986 w 1923940"/>
              <a:gd name="connsiteY3" fmla="*/ 665979 h 951399"/>
              <a:gd name="connsiteX4" fmla="*/ 507413 w 1923940"/>
              <a:gd name="connsiteY4" fmla="*/ 766405 h 951399"/>
              <a:gd name="connsiteX5" fmla="*/ 602553 w 1923940"/>
              <a:gd name="connsiteY5" fmla="*/ 581411 h 951399"/>
              <a:gd name="connsiteX6" fmla="*/ 613124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30682 w 1923940"/>
              <a:gd name="connsiteY9" fmla="*/ 750548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43986 w 1923940"/>
              <a:gd name="connsiteY3" fmla="*/ 665979 h 951399"/>
              <a:gd name="connsiteX4" fmla="*/ 544412 w 1923940"/>
              <a:gd name="connsiteY4" fmla="*/ 771691 h 951399"/>
              <a:gd name="connsiteX5" fmla="*/ 602553 w 1923940"/>
              <a:gd name="connsiteY5" fmla="*/ 581411 h 951399"/>
              <a:gd name="connsiteX6" fmla="*/ 613124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30682 w 1923940"/>
              <a:gd name="connsiteY9" fmla="*/ 750548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43986 w 1923940"/>
              <a:gd name="connsiteY3" fmla="*/ 665979 h 951399"/>
              <a:gd name="connsiteX4" fmla="*/ 544412 w 1923940"/>
              <a:gd name="connsiteY4" fmla="*/ 771691 h 951399"/>
              <a:gd name="connsiteX5" fmla="*/ 602553 w 1923940"/>
              <a:gd name="connsiteY5" fmla="*/ 581411 h 951399"/>
              <a:gd name="connsiteX6" fmla="*/ 681836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30682 w 1923940"/>
              <a:gd name="connsiteY9" fmla="*/ 750548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39977 h 951399"/>
              <a:gd name="connsiteX1" fmla="*/ 280134 w 1923940"/>
              <a:gd name="connsiteY1" fmla="*/ 750548 h 951399"/>
              <a:gd name="connsiteX2" fmla="*/ 348846 w 1923940"/>
              <a:gd name="connsiteY2" fmla="*/ 930257 h 951399"/>
              <a:gd name="connsiteX3" fmla="*/ 443986 w 1923940"/>
              <a:gd name="connsiteY3" fmla="*/ 665979 h 951399"/>
              <a:gd name="connsiteX4" fmla="*/ 544412 w 1923940"/>
              <a:gd name="connsiteY4" fmla="*/ 771691 h 951399"/>
              <a:gd name="connsiteX5" fmla="*/ 602553 w 1923940"/>
              <a:gd name="connsiteY5" fmla="*/ 581411 h 951399"/>
              <a:gd name="connsiteX6" fmla="*/ 681836 w 1923940"/>
              <a:gd name="connsiteY6" fmla="*/ 745262 h 951399"/>
              <a:gd name="connsiteX7" fmla="*/ 877401 w 1923940"/>
              <a:gd name="connsiteY7" fmla="*/ 745262 h 951399"/>
              <a:gd name="connsiteX8" fmla="*/ 935542 w 1923940"/>
              <a:gd name="connsiteY8" fmla="*/ 449272 h 951399"/>
              <a:gd name="connsiteX9" fmla="*/ 1004254 w 1923940"/>
              <a:gd name="connsiteY9" fmla="*/ 755833 h 951399"/>
              <a:gd name="connsiteX10" fmla="*/ 1088823 w 1923940"/>
              <a:gd name="connsiteY10" fmla="*/ 755833 h 951399"/>
              <a:gd name="connsiteX11" fmla="*/ 1141679 w 1923940"/>
              <a:gd name="connsiteY11" fmla="*/ 951399 h 951399"/>
              <a:gd name="connsiteX12" fmla="*/ 1215677 w 1923940"/>
              <a:gd name="connsiteY12" fmla="*/ 734691 h 951399"/>
              <a:gd name="connsiteX13" fmla="*/ 1263246 w 1923940"/>
              <a:gd name="connsiteY13" fmla="*/ 739977 h 951399"/>
              <a:gd name="connsiteX14" fmla="*/ 1316102 w 1923940"/>
              <a:gd name="connsiteY14" fmla="*/ 0 h 951399"/>
              <a:gd name="connsiteX15" fmla="*/ 1490525 w 1923940"/>
              <a:gd name="connsiteY15" fmla="*/ 750548 h 951399"/>
              <a:gd name="connsiteX16" fmla="*/ 1559237 w 1923940"/>
              <a:gd name="connsiteY16" fmla="*/ 412273 h 951399"/>
              <a:gd name="connsiteX17" fmla="*/ 1617378 w 1923940"/>
              <a:gd name="connsiteY17" fmla="*/ 734691 h 951399"/>
              <a:gd name="connsiteX18" fmla="*/ 1659663 w 1923940"/>
              <a:gd name="connsiteY18" fmla="*/ 602553 h 951399"/>
              <a:gd name="connsiteX19" fmla="*/ 1728375 w 1923940"/>
              <a:gd name="connsiteY19" fmla="*/ 745262 h 951399"/>
              <a:gd name="connsiteX20" fmla="*/ 1923940 w 1923940"/>
              <a:gd name="connsiteY20" fmla="*/ 745262 h 951399"/>
              <a:gd name="connsiteX0" fmla="*/ 0 w 1923940"/>
              <a:gd name="connsiteY0" fmla="*/ 750548 h 961970"/>
              <a:gd name="connsiteX1" fmla="*/ 280134 w 1923940"/>
              <a:gd name="connsiteY1" fmla="*/ 761119 h 961970"/>
              <a:gd name="connsiteX2" fmla="*/ 348846 w 1923940"/>
              <a:gd name="connsiteY2" fmla="*/ 940828 h 961970"/>
              <a:gd name="connsiteX3" fmla="*/ 443986 w 1923940"/>
              <a:gd name="connsiteY3" fmla="*/ 676550 h 961970"/>
              <a:gd name="connsiteX4" fmla="*/ 544412 w 1923940"/>
              <a:gd name="connsiteY4" fmla="*/ 782262 h 961970"/>
              <a:gd name="connsiteX5" fmla="*/ 602553 w 1923940"/>
              <a:gd name="connsiteY5" fmla="*/ 591982 h 961970"/>
              <a:gd name="connsiteX6" fmla="*/ 681836 w 1923940"/>
              <a:gd name="connsiteY6" fmla="*/ 755833 h 961970"/>
              <a:gd name="connsiteX7" fmla="*/ 877401 w 1923940"/>
              <a:gd name="connsiteY7" fmla="*/ 755833 h 961970"/>
              <a:gd name="connsiteX8" fmla="*/ 935542 w 1923940"/>
              <a:gd name="connsiteY8" fmla="*/ 459843 h 961970"/>
              <a:gd name="connsiteX9" fmla="*/ 1004254 w 1923940"/>
              <a:gd name="connsiteY9" fmla="*/ 766404 h 961970"/>
              <a:gd name="connsiteX10" fmla="*/ 1088823 w 1923940"/>
              <a:gd name="connsiteY10" fmla="*/ 766404 h 961970"/>
              <a:gd name="connsiteX11" fmla="*/ 1141679 w 1923940"/>
              <a:gd name="connsiteY11" fmla="*/ 961970 h 961970"/>
              <a:gd name="connsiteX12" fmla="*/ 1215677 w 1923940"/>
              <a:gd name="connsiteY12" fmla="*/ 745262 h 961970"/>
              <a:gd name="connsiteX13" fmla="*/ 1263246 w 1923940"/>
              <a:gd name="connsiteY13" fmla="*/ 750548 h 961970"/>
              <a:gd name="connsiteX14" fmla="*/ 1358387 w 1923940"/>
              <a:gd name="connsiteY14" fmla="*/ 0 h 961970"/>
              <a:gd name="connsiteX15" fmla="*/ 1490525 w 1923940"/>
              <a:gd name="connsiteY15" fmla="*/ 761119 h 961970"/>
              <a:gd name="connsiteX16" fmla="*/ 1559237 w 1923940"/>
              <a:gd name="connsiteY16" fmla="*/ 422844 h 961970"/>
              <a:gd name="connsiteX17" fmla="*/ 1617378 w 1923940"/>
              <a:gd name="connsiteY17" fmla="*/ 745262 h 961970"/>
              <a:gd name="connsiteX18" fmla="*/ 1659663 w 1923940"/>
              <a:gd name="connsiteY18" fmla="*/ 613124 h 961970"/>
              <a:gd name="connsiteX19" fmla="*/ 1728375 w 1923940"/>
              <a:gd name="connsiteY19" fmla="*/ 755833 h 961970"/>
              <a:gd name="connsiteX20" fmla="*/ 1923940 w 1923940"/>
              <a:gd name="connsiteY20" fmla="*/ 755833 h 96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23940" h="961970">
                <a:moveTo>
                  <a:pt x="0" y="750548"/>
                </a:moveTo>
                <a:lnTo>
                  <a:pt x="280134" y="761119"/>
                </a:lnTo>
                <a:lnTo>
                  <a:pt x="348846" y="940828"/>
                </a:lnTo>
                <a:lnTo>
                  <a:pt x="443986" y="676550"/>
                </a:lnTo>
                <a:lnTo>
                  <a:pt x="544412" y="782262"/>
                </a:lnTo>
                <a:lnTo>
                  <a:pt x="602553" y="591982"/>
                </a:lnTo>
                <a:lnTo>
                  <a:pt x="681836" y="755833"/>
                </a:lnTo>
                <a:lnTo>
                  <a:pt x="877401" y="755833"/>
                </a:lnTo>
                <a:lnTo>
                  <a:pt x="935542" y="459843"/>
                </a:lnTo>
                <a:lnTo>
                  <a:pt x="1004254" y="766404"/>
                </a:lnTo>
                <a:lnTo>
                  <a:pt x="1088823" y="766404"/>
                </a:lnTo>
                <a:lnTo>
                  <a:pt x="1141679" y="961970"/>
                </a:lnTo>
                <a:lnTo>
                  <a:pt x="1215677" y="745262"/>
                </a:lnTo>
                <a:lnTo>
                  <a:pt x="1263246" y="750548"/>
                </a:lnTo>
                <a:lnTo>
                  <a:pt x="1358387" y="0"/>
                </a:lnTo>
                <a:lnTo>
                  <a:pt x="1490525" y="761119"/>
                </a:lnTo>
                <a:lnTo>
                  <a:pt x="1559237" y="422844"/>
                </a:lnTo>
                <a:lnTo>
                  <a:pt x="1617378" y="745262"/>
                </a:lnTo>
                <a:lnTo>
                  <a:pt x="1659663" y="613124"/>
                </a:lnTo>
                <a:lnTo>
                  <a:pt x="1728375" y="755833"/>
                </a:lnTo>
                <a:lnTo>
                  <a:pt x="1923940" y="755833"/>
                </a:lnTo>
              </a:path>
            </a:pathLst>
          </a:cu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39" name="Imagen 38">
            <a:hlinkClick r:id="rId3"/>
            <a:extLst>
              <a:ext uri="{FF2B5EF4-FFF2-40B4-BE49-F238E27FC236}">
                <a16:creationId xmlns:a16="http://schemas.microsoft.com/office/drawing/2014/main" id="{DE1C34C9-B457-C048-8D9A-C31F6C73E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086" y="2776380"/>
            <a:ext cx="1565349" cy="880509"/>
          </a:xfrm>
          <a:prstGeom prst="rect">
            <a:avLst/>
          </a:prstGeom>
        </p:spPr>
      </p:pic>
      <p:grpSp>
        <p:nvGrpSpPr>
          <p:cNvPr id="45" name="Google Shape;10083;p71">
            <a:extLst>
              <a:ext uri="{FF2B5EF4-FFF2-40B4-BE49-F238E27FC236}">
                <a16:creationId xmlns:a16="http://schemas.microsoft.com/office/drawing/2014/main" id="{6CC98818-21AA-AC45-82CD-B32034D67E6C}"/>
              </a:ext>
            </a:extLst>
          </p:cNvPr>
          <p:cNvGrpSpPr/>
          <p:nvPr/>
        </p:nvGrpSpPr>
        <p:grpSpPr>
          <a:xfrm>
            <a:off x="309402" y="5755676"/>
            <a:ext cx="421927" cy="297195"/>
            <a:chOff x="-1199300" y="3279250"/>
            <a:chExt cx="293025" cy="206400"/>
          </a:xfrm>
          <a:solidFill>
            <a:srgbClr val="222222"/>
          </a:solidFill>
        </p:grpSpPr>
        <p:sp>
          <p:nvSpPr>
            <p:cNvPr id="46" name="Google Shape;10084;p71">
              <a:hlinkClick r:id="rId4"/>
              <a:extLst>
                <a:ext uri="{FF2B5EF4-FFF2-40B4-BE49-F238E27FC236}">
                  <a16:creationId xmlns:a16="http://schemas.microsoft.com/office/drawing/2014/main" id="{AF746B58-0152-7C42-AFF5-493E7E56BEC9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085;p71">
              <a:hlinkClick r:id="rId4"/>
              <a:extLst>
                <a:ext uri="{FF2B5EF4-FFF2-40B4-BE49-F238E27FC236}">
                  <a16:creationId xmlns:a16="http://schemas.microsoft.com/office/drawing/2014/main" id="{DD65A448-8268-4141-B711-279EFB84A5A8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086;p71">
              <a:extLst>
                <a:ext uri="{FF2B5EF4-FFF2-40B4-BE49-F238E27FC236}">
                  <a16:creationId xmlns:a16="http://schemas.microsoft.com/office/drawing/2014/main" id="{3C837301-00D3-2540-BAA5-C93C0D3E22C3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087;p71">
              <a:extLst>
                <a:ext uri="{FF2B5EF4-FFF2-40B4-BE49-F238E27FC236}">
                  <a16:creationId xmlns:a16="http://schemas.microsoft.com/office/drawing/2014/main" id="{7A3D5DE1-2656-254E-8F3E-2619187B4BF3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4F084C-590C-F446-8871-87B307E8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29" y="3773031"/>
            <a:ext cx="1081149" cy="10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3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" name="Google Shape;9531;p32"/>
          <p:cNvSpPr txBox="1">
            <a:spLocks noGrp="1"/>
          </p:cNvSpPr>
          <p:nvPr>
            <p:ph type="subTitle" idx="2"/>
          </p:nvPr>
        </p:nvSpPr>
        <p:spPr>
          <a:xfrm>
            <a:off x="884430" y="4448751"/>
            <a:ext cx="2299600" cy="49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 err="1"/>
              <a:t>Datos</a:t>
            </a:r>
            <a:endParaRPr dirty="0"/>
          </a:p>
        </p:txBody>
      </p:sp>
      <p:sp>
        <p:nvSpPr>
          <p:cNvPr id="9533" name="Google Shape;9533;p32"/>
          <p:cNvSpPr txBox="1">
            <a:spLocks noGrp="1"/>
          </p:cNvSpPr>
          <p:nvPr>
            <p:ph type="subTitle" idx="8"/>
          </p:nvPr>
        </p:nvSpPr>
        <p:spPr>
          <a:xfrm>
            <a:off x="8862830" y="4448751"/>
            <a:ext cx="2299600" cy="49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 err="1"/>
              <a:t>Resultados</a:t>
            </a:r>
            <a:endParaRPr dirty="0"/>
          </a:p>
        </p:txBody>
      </p:sp>
      <p:sp>
        <p:nvSpPr>
          <p:cNvPr id="9534" name="Google Shape;9534;p32"/>
          <p:cNvSpPr/>
          <p:nvPr/>
        </p:nvSpPr>
        <p:spPr>
          <a:xfrm>
            <a:off x="1313830" y="2972222"/>
            <a:ext cx="1440800" cy="124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35" name="Google Shape;9535;p32"/>
          <p:cNvSpPr/>
          <p:nvPr/>
        </p:nvSpPr>
        <p:spPr>
          <a:xfrm>
            <a:off x="3973297" y="2972222"/>
            <a:ext cx="1440800" cy="124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36" name="Google Shape;9536;p32"/>
          <p:cNvSpPr/>
          <p:nvPr/>
        </p:nvSpPr>
        <p:spPr>
          <a:xfrm>
            <a:off x="6632763" y="2972222"/>
            <a:ext cx="1440800" cy="124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37" name="Google Shape;9537;p32"/>
          <p:cNvSpPr/>
          <p:nvPr/>
        </p:nvSpPr>
        <p:spPr>
          <a:xfrm>
            <a:off x="9292230" y="2972222"/>
            <a:ext cx="1440800" cy="124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542" name="Google Shape;9542;p32"/>
          <p:cNvCxnSpPr/>
          <p:nvPr/>
        </p:nvCxnSpPr>
        <p:spPr>
          <a:xfrm rot="10800000">
            <a:off x="2725700" y="3595218"/>
            <a:ext cx="10068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543" name="Google Shape;9543;p32"/>
          <p:cNvCxnSpPr/>
          <p:nvPr/>
        </p:nvCxnSpPr>
        <p:spPr>
          <a:xfrm rot="10800000">
            <a:off x="5385167" y="3595218"/>
            <a:ext cx="1006800" cy="0"/>
          </a:xfrm>
          <a:prstGeom prst="straightConnector1">
            <a:avLst/>
          </a:prstGeom>
          <a:noFill/>
          <a:ln w="19050" cap="flat" cmpd="sng">
            <a:solidFill>
              <a:srgbClr val="BAEAE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544" name="Google Shape;9544;p32"/>
          <p:cNvCxnSpPr/>
          <p:nvPr/>
        </p:nvCxnSpPr>
        <p:spPr>
          <a:xfrm rot="10800000">
            <a:off x="8044633" y="3595218"/>
            <a:ext cx="1006800" cy="0"/>
          </a:xfrm>
          <a:prstGeom prst="straightConnector1">
            <a:avLst/>
          </a:prstGeom>
          <a:noFill/>
          <a:ln w="19050" cap="flat" cmpd="sng">
            <a:solidFill>
              <a:srgbClr val="9FD9E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" name="Google Shape;9533;p32">
            <a:extLst>
              <a:ext uri="{FF2B5EF4-FFF2-40B4-BE49-F238E27FC236}">
                <a16:creationId xmlns:a16="http://schemas.microsoft.com/office/drawing/2014/main" id="{F8EDA763-0DA2-BC4D-90A8-EEA2980159A0}"/>
              </a:ext>
            </a:extLst>
          </p:cNvPr>
          <p:cNvSpPr txBox="1">
            <a:spLocks/>
          </p:cNvSpPr>
          <p:nvPr/>
        </p:nvSpPr>
        <p:spPr>
          <a:xfrm>
            <a:off x="6175863" y="4448751"/>
            <a:ext cx="2299600" cy="49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228605" lvl="0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lvl="1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lvl="2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lvl="3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lvl="4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lvl="5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lvl="6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lvl="7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lvl="8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dirty="0"/>
              <a:t>Modelos</a:t>
            </a:r>
          </a:p>
        </p:txBody>
      </p:sp>
      <p:sp>
        <p:nvSpPr>
          <p:cNvPr id="27" name="Google Shape;9533;p32">
            <a:extLst>
              <a:ext uri="{FF2B5EF4-FFF2-40B4-BE49-F238E27FC236}">
                <a16:creationId xmlns:a16="http://schemas.microsoft.com/office/drawing/2014/main" id="{384D628C-22E4-764F-A22B-CC6412D3FB01}"/>
              </a:ext>
            </a:extLst>
          </p:cNvPr>
          <p:cNvSpPr txBox="1">
            <a:spLocks/>
          </p:cNvSpPr>
          <p:nvPr/>
        </p:nvSpPr>
        <p:spPr>
          <a:xfrm>
            <a:off x="3543893" y="4450399"/>
            <a:ext cx="2299600" cy="49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228605" lvl="0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lvl="1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lvl="2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lvl="3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lvl="4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lvl="5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lvl="6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lvl="7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lvl="8" indent="-228605" algn="ctr" defTabSz="914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dirty="0"/>
              <a:t>Imágenes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9C1966-6027-C14C-A3E9-BDC23CF84192}"/>
              </a:ext>
            </a:extLst>
          </p:cNvPr>
          <p:cNvSpPr txBox="1"/>
          <p:nvPr/>
        </p:nvSpPr>
        <p:spPr>
          <a:xfrm>
            <a:off x="0" y="356731"/>
            <a:ext cx="4762319" cy="1245961"/>
          </a:xfrm>
          <a:prstGeom prst="rect">
            <a:avLst/>
          </a:prstGeom>
          <a:solidFill>
            <a:srgbClr val="61BED4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B719-3518-BA47-8844-610C075A176A}"/>
              </a:ext>
            </a:extLst>
          </p:cNvPr>
          <p:cNvSpPr txBox="1"/>
          <p:nvPr/>
        </p:nvSpPr>
        <p:spPr>
          <a:xfrm>
            <a:off x="378826" y="687325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Contenidos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E89467-30D6-114F-9F20-97F46864A25B}"/>
              </a:ext>
            </a:extLst>
          </p:cNvPr>
          <p:cNvSpPr/>
          <p:nvPr/>
        </p:nvSpPr>
        <p:spPr>
          <a:xfrm>
            <a:off x="175768" y="619434"/>
            <a:ext cx="168406" cy="720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Google Shape;7764;p75">
            <a:extLst>
              <a:ext uri="{FF2B5EF4-FFF2-40B4-BE49-F238E27FC236}">
                <a16:creationId xmlns:a16="http://schemas.microsoft.com/office/drawing/2014/main" id="{DDFB3A5C-F67D-3E43-A130-9E782B8B9E98}"/>
              </a:ext>
            </a:extLst>
          </p:cNvPr>
          <p:cNvSpPr/>
          <p:nvPr/>
        </p:nvSpPr>
        <p:spPr>
          <a:xfrm>
            <a:off x="1861885" y="3425590"/>
            <a:ext cx="339253" cy="3392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9636" y="3427"/>
                </a:moveTo>
                <a:cubicBezTo>
                  <a:pt x="10320" y="3427"/>
                  <a:pt x="10937" y="3840"/>
                  <a:pt x="11199" y="4472"/>
                </a:cubicBezTo>
                <a:cubicBezTo>
                  <a:pt x="11461" y="5105"/>
                  <a:pt x="11317" y="5833"/>
                  <a:pt x="10832" y="6318"/>
                </a:cubicBezTo>
                <a:cubicBezTo>
                  <a:pt x="10508" y="6642"/>
                  <a:pt x="10074" y="6814"/>
                  <a:pt x="9634" y="6814"/>
                </a:cubicBezTo>
                <a:cubicBezTo>
                  <a:pt x="9415" y="6814"/>
                  <a:pt x="9195" y="6772"/>
                  <a:pt x="8986" y="6686"/>
                </a:cubicBezTo>
                <a:cubicBezTo>
                  <a:pt x="8354" y="6424"/>
                  <a:pt x="7941" y="5806"/>
                  <a:pt x="7941" y="5120"/>
                </a:cubicBezTo>
                <a:cubicBezTo>
                  <a:pt x="7941" y="4183"/>
                  <a:pt x="8700" y="3427"/>
                  <a:pt x="9636" y="3427"/>
                </a:cubicBezTo>
                <a:close/>
                <a:moveTo>
                  <a:pt x="10766" y="7944"/>
                </a:moveTo>
                <a:cubicBezTo>
                  <a:pt x="11076" y="7944"/>
                  <a:pt x="11329" y="8194"/>
                  <a:pt x="11329" y="8507"/>
                </a:cubicBezTo>
                <a:lnTo>
                  <a:pt x="11329" y="14720"/>
                </a:lnTo>
                <a:lnTo>
                  <a:pt x="11895" y="14720"/>
                </a:lnTo>
                <a:cubicBezTo>
                  <a:pt x="12205" y="14720"/>
                  <a:pt x="12458" y="14969"/>
                  <a:pt x="12458" y="15283"/>
                </a:cubicBezTo>
                <a:cubicBezTo>
                  <a:pt x="12458" y="15596"/>
                  <a:pt x="12205" y="15849"/>
                  <a:pt x="11895" y="15849"/>
                </a:cubicBezTo>
                <a:lnTo>
                  <a:pt x="7378" y="15849"/>
                </a:lnTo>
                <a:cubicBezTo>
                  <a:pt x="7065" y="15849"/>
                  <a:pt x="6812" y="15596"/>
                  <a:pt x="6812" y="15283"/>
                </a:cubicBezTo>
                <a:cubicBezTo>
                  <a:pt x="6812" y="14969"/>
                  <a:pt x="7065" y="14720"/>
                  <a:pt x="7378" y="14720"/>
                </a:cubicBezTo>
                <a:lnTo>
                  <a:pt x="7941" y="14720"/>
                </a:lnTo>
                <a:lnTo>
                  <a:pt x="7941" y="9073"/>
                </a:lnTo>
                <a:lnTo>
                  <a:pt x="7378" y="9073"/>
                </a:lnTo>
                <a:cubicBezTo>
                  <a:pt x="7065" y="9073"/>
                  <a:pt x="6812" y="8821"/>
                  <a:pt x="6812" y="8507"/>
                </a:cubicBezTo>
                <a:cubicBezTo>
                  <a:pt x="6812" y="8194"/>
                  <a:pt x="7065" y="7944"/>
                  <a:pt x="7378" y="7944"/>
                </a:cubicBezTo>
                <a:close/>
                <a:moveTo>
                  <a:pt x="1693" y="1"/>
                </a:moveTo>
                <a:cubicBezTo>
                  <a:pt x="756" y="1"/>
                  <a:pt x="0" y="759"/>
                  <a:pt x="0" y="1696"/>
                </a:cubicBezTo>
                <a:lnTo>
                  <a:pt x="0" y="17580"/>
                </a:lnTo>
                <a:cubicBezTo>
                  <a:pt x="0" y="18514"/>
                  <a:pt x="756" y="19273"/>
                  <a:pt x="1693" y="19273"/>
                </a:cubicBezTo>
                <a:lnTo>
                  <a:pt x="17577" y="19273"/>
                </a:lnTo>
                <a:cubicBezTo>
                  <a:pt x="18514" y="19273"/>
                  <a:pt x="19269" y="18514"/>
                  <a:pt x="19272" y="17580"/>
                </a:cubicBezTo>
                <a:lnTo>
                  <a:pt x="19272" y="1696"/>
                </a:lnTo>
                <a:cubicBezTo>
                  <a:pt x="19269" y="759"/>
                  <a:pt x="18514" y="1"/>
                  <a:pt x="1757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" name="Google Shape;7429;p75">
            <a:extLst>
              <a:ext uri="{FF2B5EF4-FFF2-40B4-BE49-F238E27FC236}">
                <a16:creationId xmlns:a16="http://schemas.microsoft.com/office/drawing/2014/main" id="{EFB37A6F-306A-4440-8159-6EE7444DC5BD}"/>
              </a:ext>
            </a:extLst>
          </p:cNvPr>
          <p:cNvGrpSpPr/>
          <p:nvPr/>
        </p:nvGrpSpPr>
        <p:grpSpPr>
          <a:xfrm>
            <a:off x="7183510" y="3425589"/>
            <a:ext cx="339306" cy="339253"/>
            <a:chOff x="2685825" y="840375"/>
            <a:chExt cx="481900" cy="481825"/>
          </a:xfrm>
          <a:solidFill>
            <a:schemeClr val="tx2"/>
          </a:solidFill>
        </p:grpSpPr>
        <p:sp>
          <p:nvSpPr>
            <p:cNvPr id="47" name="Google Shape;7430;p75">
              <a:extLst>
                <a:ext uri="{FF2B5EF4-FFF2-40B4-BE49-F238E27FC236}">
                  <a16:creationId xmlns:a16="http://schemas.microsoft.com/office/drawing/2014/main" id="{BD65ED04-04B5-B04A-A7C0-A73F5D44D60F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7431;p75">
              <a:extLst>
                <a:ext uri="{FF2B5EF4-FFF2-40B4-BE49-F238E27FC236}">
                  <a16:creationId xmlns:a16="http://schemas.microsoft.com/office/drawing/2014/main" id="{9F905E29-7490-034E-933A-3E6715E584CB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9" name="Google Shape;8097;p76">
            <a:extLst>
              <a:ext uri="{FF2B5EF4-FFF2-40B4-BE49-F238E27FC236}">
                <a16:creationId xmlns:a16="http://schemas.microsoft.com/office/drawing/2014/main" id="{99D9FE75-5524-074B-9C56-3E1EDC270FEE}"/>
              </a:ext>
            </a:extLst>
          </p:cNvPr>
          <p:cNvSpPr/>
          <p:nvPr/>
        </p:nvSpPr>
        <p:spPr>
          <a:xfrm>
            <a:off x="9840944" y="3410966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EEFF8C73-28F0-0A4C-A3E8-CE9DDAC7AC10}"/>
              </a:ext>
            </a:extLst>
          </p:cNvPr>
          <p:cNvSpPr/>
          <p:nvPr/>
        </p:nvSpPr>
        <p:spPr>
          <a:xfrm>
            <a:off x="4453882" y="3442776"/>
            <a:ext cx="498763" cy="33250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034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4">
            <a:extLst>
              <a:ext uri="{FF2B5EF4-FFF2-40B4-BE49-F238E27FC236}">
                <a16:creationId xmlns:a16="http://schemas.microsoft.com/office/drawing/2014/main" id="{639E8CDB-DFCA-4DA5-B3EC-798D0834EBC5}"/>
              </a:ext>
            </a:extLst>
          </p:cNvPr>
          <p:cNvGrpSpPr/>
          <p:nvPr/>
        </p:nvGrpSpPr>
        <p:grpSpPr>
          <a:xfrm>
            <a:off x="2230766" y="2005427"/>
            <a:ext cx="1418285" cy="738664"/>
            <a:chOff x="2551705" y="4283314"/>
            <a:chExt cx="2357003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77E2BA-96DE-416E-8514-7D00A750865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57D06-98A8-475A-9E91-C4A7C459598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8A2894FB-EF47-4C91-8A2C-8B8356EB0479}"/>
              </a:ext>
            </a:extLst>
          </p:cNvPr>
          <p:cNvGrpSpPr/>
          <p:nvPr/>
        </p:nvGrpSpPr>
        <p:grpSpPr>
          <a:xfrm rot="3662438">
            <a:off x="3386953" y="2711896"/>
            <a:ext cx="1418285" cy="738664"/>
            <a:chOff x="2551705" y="4283314"/>
            <a:chExt cx="2357003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D1C7CE-1961-437E-9352-D031500A75F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9036C1-CFC1-44C5-8A46-710D4D84855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009DA7B0-91DE-4262-B973-015A13AC2E06}"/>
              </a:ext>
            </a:extLst>
          </p:cNvPr>
          <p:cNvGrpSpPr/>
          <p:nvPr/>
        </p:nvGrpSpPr>
        <p:grpSpPr>
          <a:xfrm rot="7181322">
            <a:off x="3357917" y="4060696"/>
            <a:ext cx="1418285" cy="738664"/>
            <a:chOff x="2551705" y="4283314"/>
            <a:chExt cx="2357003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D4BF6F-C359-4E6E-AE41-2978A30A2FE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AA02E3-D8D4-4A6A-BA5D-55BF94F421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CB5598EF-6B66-4339-B669-E19F4403279C}"/>
              </a:ext>
            </a:extLst>
          </p:cNvPr>
          <p:cNvGrpSpPr/>
          <p:nvPr/>
        </p:nvGrpSpPr>
        <p:grpSpPr>
          <a:xfrm rot="10800000">
            <a:off x="2205276" y="4757226"/>
            <a:ext cx="1418285" cy="738664"/>
            <a:chOff x="2551705" y="4283314"/>
            <a:chExt cx="2357003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3DEEE1-EEEE-4704-AAD8-154029AD5BF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8DBE9E-9998-48A0-9F2B-99FAE29AAB4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10043ED3-ABA0-4F61-B49D-013B8914E719}"/>
              </a:ext>
            </a:extLst>
          </p:cNvPr>
          <p:cNvGrpSpPr/>
          <p:nvPr/>
        </p:nvGrpSpPr>
        <p:grpSpPr>
          <a:xfrm rot="14422724">
            <a:off x="1078724" y="4063895"/>
            <a:ext cx="1418285" cy="738664"/>
            <a:chOff x="2551705" y="4283314"/>
            <a:chExt cx="2357003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38370D-E329-4DAB-8980-9DF048DDDCE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AFC288-C477-491C-A17C-560D58135CD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oogle Shape;9621;p36">
            <a:extLst>
              <a:ext uri="{FF2B5EF4-FFF2-40B4-BE49-F238E27FC236}">
                <a16:creationId xmlns:a16="http://schemas.microsoft.com/office/drawing/2014/main" id="{C18B4304-B760-4E4A-8E81-A7EC3F5FDB2D}"/>
              </a:ext>
            </a:extLst>
          </p:cNvPr>
          <p:cNvGrpSpPr/>
          <p:nvPr/>
        </p:nvGrpSpPr>
        <p:grpSpPr>
          <a:xfrm>
            <a:off x="1682071" y="1901074"/>
            <a:ext cx="5895410" cy="3140700"/>
            <a:chOff x="233350" y="949250"/>
            <a:chExt cx="7137300" cy="3802300"/>
          </a:xfrm>
        </p:grpSpPr>
        <p:sp>
          <p:nvSpPr>
            <p:cNvPr id="42" name="Google Shape;9622;p36">
              <a:extLst>
                <a:ext uri="{FF2B5EF4-FFF2-40B4-BE49-F238E27FC236}">
                  <a16:creationId xmlns:a16="http://schemas.microsoft.com/office/drawing/2014/main" id="{65EA3128-4EF7-284B-BFA2-843827FB1D3D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23;p36">
              <a:extLst>
                <a:ext uri="{FF2B5EF4-FFF2-40B4-BE49-F238E27FC236}">
                  <a16:creationId xmlns:a16="http://schemas.microsoft.com/office/drawing/2014/main" id="{DBE68E5B-207A-1444-94E5-C312821BAD46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24;p36">
              <a:extLst>
                <a:ext uri="{FF2B5EF4-FFF2-40B4-BE49-F238E27FC236}">
                  <a16:creationId xmlns:a16="http://schemas.microsoft.com/office/drawing/2014/main" id="{A1C87CC5-85D4-5040-98EA-3DFE179CF564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25;p36">
              <a:extLst>
                <a:ext uri="{FF2B5EF4-FFF2-40B4-BE49-F238E27FC236}">
                  <a16:creationId xmlns:a16="http://schemas.microsoft.com/office/drawing/2014/main" id="{E640E7B7-64C2-FA42-9E78-DE9BFFCF3AA7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26;p36">
              <a:extLst>
                <a:ext uri="{FF2B5EF4-FFF2-40B4-BE49-F238E27FC236}">
                  <a16:creationId xmlns:a16="http://schemas.microsoft.com/office/drawing/2014/main" id="{A5AFD689-1EE6-F441-B296-92791FFE1766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27;p36">
              <a:extLst>
                <a:ext uri="{FF2B5EF4-FFF2-40B4-BE49-F238E27FC236}">
                  <a16:creationId xmlns:a16="http://schemas.microsoft.com/office/drawing/2014/main" id="{87381CCC-45E8-F740-B85B-62B9EF338198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28;p36">
              <a:extLst>
                <a:ext uri="{FF2B5EF4-FFF2-40B4-BE49-F238E27FC236}">
                  <a16:creationId xmlns:a16="http://schemas.microsoft.com/office/drawing/2014/main" id="{79914504-D4C4-F94D-BB2D-C96216960A50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9;p36">
              <a:extLst>
                <a:ext uri="{FF2B5EF4-FFF2-40B4-BE49-F238E27FC236}">
                  <a16:creationId xmlns:a16="http://schemas.microsoft.com/office/drawing/2014/main" id="{AB24FC2A-5ACB-2547-AEBE-F15626D362A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0;p36">
              <a:extLst>
                <a:ext uri="{FF2B5EF4-FFF2-40B4-BE49-F238E27FC236}">
                  <a16:creationId xmlns:a16="http://schemas.microsoft.com/office/drawing/2014/main" id="{EE174016-5748-A746-9152-C460BF29FDAE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31;p36">
              <a:extLst>
                <a:ext uri="{FF2B5EF4-FFF2-40B4-BE49-F238E27FC236}">
                  <a16:creationId xmlns:a16="http://schemas.microsoft.com/office/drawing/2014/main" id="{EF6289F8-5D62-4E49-9D49-E154D7EB5F4E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32;p36">
              <a:extLst>
                <a:ext uri="{FF2B5EF4-FFF2-40B4-BE49-F238E27FC236}">
                  <a16:creationId xmlns:a16="http://schemas.microsoft.com/office/drawing/2014/main" id="{6E845012-FA73-F842-A56B-D2F9197F85CA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33;p36">
              <a:extLst>
                <a:ext uri="{FF2B5EF4-FFF2-40B4-BE49-F238E27FC236}">
                  <a16:creationId xmlns:a16="http://schemas.microsoft.com/office/drawing/2014/main" id="{C96B42C2-EBEB-8D45-AF24-9D466850C0CF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34;p36">
              <a:extLst>
                <a:ext uri="{FF2B5EF4-FFF2-40B4-BE49-F238E27FC236}">
                  <a16:creationId xmlns:a16="http://schemas.microsoft.com/office/drawing/2014/main" id="{C7C0C72F-C49F-0A4B-B6DF-30931EAAC992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35;p36">
              <a:extLst>
                <a:ext uri="{FF2B5EF4-FFF2-40B4-BE49-F238E27FC236}">
                  <a16:creationId xmlns:a16="http://schemas.microsoft.com/office/drawing/2014/main" id="{57E258F1-CB23-0A4F-BC81-9F65761CE24F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36;p36">
              <a:extLst>
                <a:ext uri="{FF2B5EF4-FFF2-40B4-BE49-F238E27FC236}">
                  <a16:creationId xmlns:a16="http://schemas.microsoft.com/office/drawing/2014/main" id="{B6DE8DFB-DBC5-E343-9A55-7A4DA34890DB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37;p36">
              <a:extLst>
                <a:ext uri="{FF2B5EF4-FFF2-40B4-BE49-F238E27FC236}">
                  <a16:creationId xmlns:a16="http://schemas.microsoft.com/office/drawing/2014/main" id="{42EEA4F7-1AF9-D54C-A25E-A801D46DBDBA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38;p36">
              <a:extLst>
                <a:ext uri="{FF2B5EF4-FFF2-40B4-BE49-F238E27FC236}">
                  <a16:creationId xmlns:a16="http://schemas.microsoft.com/office/drawing/2014/main" id="{1D57CA51-8D0E-FE44-99D8-E50207E67612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39;p36">
              <a:extLst>
                <a:ext uri="{FF2B5EF4-FFF2-40B4-BE49-F238E27FC236}">
                  <a16:creationId xmlns:a16="http://schemas.microsoft.com/office/drawing/2014/main" id="{4D5608FC-EF06-FD4E-9881-25437921C19A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40;p36">
              <a:extLst>
                <a:ext uri="{FF2B5EF4-FFF2-40B4-BE49-F238E27FC236}">
                  <a16:creationId xmlns:a16="http://schemas.microsoft.com/office/drawing/2014/main" id="{EE886FA2-E405-F74E-A270-2EAF95E5007E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41;p36">
              <a:extLst>
                <a:ext uri="{FF2B5EF4-FFF2-40B4-BE49-F238E27FC236}">
                  <a16:creationId xmlns:a16="http://schemas.microsoft.com/office/drawing/2014/main" id="{D66F4675-0999-FB4E-B24F-8396134C7457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42;p36">
              <a:extLst>
                <a:ext uri="{FF2B5EF4-FFF2-40B4-BE49-F238E27FC236}">
                  <a16:creationId xmlns:a16="http://schemas.microsoft.com/office/drawing/2014/main" id="{61391335-4E28-C647-A7C1-115372BCCABC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43;p36">
              <a:extLst>
                <a:ext uri="{FF2B5EF4-FFF2-40B4-BE49-F238E27FC236}">
                  <a16:creationId xmlns:a16="http://schemas.microsoft.com/office/drawing/2014/main" id="{B89019F3-F907-8B43-A9A9-BDE60A845094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44;p36">
              <a:extLst>
                <a:ext uri="{FF2B5EF4-FFF2-40B4-BE49-F238E27FC236}">
                  <a16:creationId xmlns:a16="http://schemas.microsoft.com/office/drawing/2014/main" id="{F793758F-692C-154A-A6E5-FE929AFF01D7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45;p36">
              <a:extLst>
                <a:ext uri="{FF2B5EF4-FFF2-40B4-BE49-F238E27FC236}">
                  <a16:creationId xmlns:a16="http://schemas.microsoft.com/office/drawing/2014/main" id="{479155B7-4E77-8448-BE1A-B7E1FE2C92D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46;p36">
              <a:extLst>
                <a:ext uri="{FF2B5EF4-FFF2-40B4-BE49-F238E27FC236}">
                  <a16:creationId xmlns:a16="http://schemas.microsoft.com/office/drawing/2014/main" id="{7C07F082-41DB-724A-BC56-47264E698940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47;p36">
              <a:extLst>
                <a:ext uri="{FF2B5EF4-FFF2-40B4-BE49-F238E27FC236}">
                  <a16:creationId xmlns:a16="http://schemas.microsoft.com/office/drawing/2014/main" id="{CF500FF0-1046-954E-8E80-BA4D07761AA0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48;p36">
              <a:extLst>
                <a:ext uri="{FF2B5EF4-FFF2-40B4-BE49-F238E27FC236}">
                  <a16:creationId xmlns:a16="http://schemas.microsoft.com/office/drawing/2014/main" id="{C447208C-281F-6A47-A5DF-53A81F05B966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49;p36">
              <a:extLst>
                <a:ext uri="{FF2B5EF4-FFF2-40B4-BE49-F238E27FC236}">
                  <a16:creationId xmlns:a16="http://schemas.microsoft.com/office/drawing/2014/main" id="{F483481F-9A99-EA45-9CAE-575CBCB47804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650;p36">
              <a:extLst>
                <a:ext uri="{FF2B5EF4-FFF2-40B4-BE49-F238E27FC236}">
                  <a16:creationId xmlns:a16="http://schemas.microsoft.com/office/drawing/2014/main" id="{2A18375E-C14D-574B-9709-C1FEA2FAA9EB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651;p36">
              <a:extLst>
                <a:ext uri="{FF2B5EF4-FFF2-40B4-BE49-F238E27FC236}">
                  <a16:creationId xmlns:a16="http://schemas.microsoft.com/office/drawing/2014/main" id="{3A9C55F4-1D06-0443-9A92-6E578416A72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2;p36">
              <a:extLst>
                <a:ext uri="{FF2B5EF4-FFF2-40B4-BE49-F238E27FC236}">
                  <a16:creationId xmlns:a16="http://schemas.microsoft.com/office/drawing/2014/main" id="{04785061-D21F-F34C-BA76-6D33E256BD57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53;p36">
              <a:extLst>
                <a:ext uri="{FF2B5EF4-FFF2-40B4-BE49-F238E27FC236}">
                  <a16:creationId xmlns:a16="http://schemas.microsoft.com/office/drawing/2014/main" id="{50B04A01-E116-B14B-B7D6-CAC4BDA26E43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654;p36">
              <a:extLst>
                <a:ext uri="{FF2B5EF4-FFF2-40B4-BE49-F238E27FC236}">
                  <a16:creationId xmlns:a16="http://schemas.microsoft.com/office/drawing/2014/main" id="{0A7C0AA8-E7E3-D347-8084-A620713DDD6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55;p36">
              <a:extLst>
                <a:ext uri="{FF2B5EF4-FFF2-40B4-BE49-F238E27FC236}">
                  <a16:creationId xmlns:a16="http://schemas.microsoft.com/office/drawing/2014/main" id="{1DD7B454-32F7-F548-BF97-A15A10B1C7F1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56;p36">
              <a:extLst>
                <a:ext uri="{FF2B5EF4-FFF2-40B4-BE49-F238E27FC236}">
                  <a16:creationId xmlns:a16="http://schemas.microsoft.com/office/drawing/2014/main" id="{7F623F33-E5EB-EE47-9333-EAF9244B5310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57;p36">
              <a:extLst>
                <a:ext uri="{FF2B5EF4-FFF2-40B4-BE49-F238E27FC236}">
                  <a16:creationId xmlns:a16="http://schemas.microsoft.com/office/drawing/2014/main" id="{95BDC0E8-0AB4-4441-8433-8C7ED6B28300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58;p36">
              <a:extLst>
                <a:ext uri="{FF2B5EF4-FFF2-40B4-BE49-F238E27FC236}">
                  <a16:creationId xmlns:a16="http://schemas.microsoft.com/office/drawing/2014/main" id="{50258CE8-A2D7-5C42-81CD-0C78DAF79923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59;p36">
              <a:extLst>
                <a:ext uri="{FF2B5EF4-FFF2-40B4-BE49-F238E27FC236}">
                  <a16:creationId xmlns:a16="http://schemas.microsoft.com/office/drawing/2014/main" id="{93F0EDB0-02B3-E04E-BA8C-AA32F7A8691F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60;p36">
              <a:extLst>
                <a:ext uri="{FF2B5EF4-FFF2-40B4-BE49-F238E27FC236}">
                  <a16:creationId xmlns:a16="http://schemas.microsoft.com/office/drawing/2014/main" id="{DED18A2A-660D-0040-B23A-4F3A9A9F89B9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61;p36">
              <a:extLst>
                <a:ext uri="{FF2B5EF4-FFF2-40B4-BE49-F238E27FC236}">
                  <a16:creationId xmlns:a16="http://schemas.microsoft.com/office/drawing/2014/main" id="{D451C6E1-9C48-C34C-8049-4C593F92BAFA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62;p36">
              <a:extLst>
                <a:ext uri="{FF2B5EF4-FFF2-40B4-BE49-F238E27FC236}">
                  <a16:creationId xmlns:a16="http://schemas.microsoft.com/office/drawing/2014/main" id="{56E2C467-BEBB-294E-917E-CDE688BCD8B7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63;p36">
              <a:extLst>
                <a:ext uri="{FF2B5EF4-FFF2-40B4-BE49-F238E27FC236}">
                  <a16:creationId xmlns:a16="http://schemas.microsoft.com/office/drawing/2014/main" id="{C19BDB72-6DAB-B646-8C3E-8C9B0C903D6E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64;p36">
              <a:extLst>
                <a:ext uri="{FF2B5EF4-FFF2-40B4-BE49-F238E27FC236}">
                  <a16:creationId xmlns:a16="http://schemas.microsoft.com/office/drawing/2014/main" id="{B7E476E9-22E6-654F-92F3-5C85FEB3F641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65;p36">
              <a:extLst>
                <a:ext uri="{FF2B5EF4-FFF2-40B4-BE49-F238E27FC236}">
                  <a16:creationId xmlns:a16="http://schemas.microsoft.com/office/drawing/2014/main" id="{1D358DF7-4E3C-0A49-A2E0-1C51D7FF6BD6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66;p36">
              <a:extLst>
                <a:ext uri="{FF2B5EF4-FFF2-40B4-BE49-F238E27FC236}">
                  <a16:creationId xmlns:a16="http://schemas.microsoft.com/office/drawing/2014/main" id="{52FE9C3A-F2AC-174B-9D29-742D48CD8BAE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67;p36">
              <a:extLst>
                <a:ext uri="{FF2B5EF4-FFF2-40B4-BE49-F238E27FC236}">
                  <a16:creationId xmlns:a16="http://schemas.microsoft.com/office/drawing/2014/main" id="{E419A3AD-52BB-D241-8D30-0A2F937153FD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668;p36">
              <a:extLst>
                <a:ext uri="{FF2B5EF4-FFF2-40B4-BE49-F238E27FC236}">
                  <a16:creationId xmlns:a16="http://schemas.microsoft.com/office/drawing/2014/main" id="{21C97A44-C873-2A48-A1F4-3B63495F5EF0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669;p36">
              <a:extLst>
                <a:ext uri="{FF2B5EF4-FFF2-40B4-BE49-F238E27FC236}">
                  <a16:creationId xmlns:a16="http://schemas.microsoft.com/office/drawing/2014/main" id="{3D6EFCDC-198B-0E46-8B18-57DEFE573D8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670;p36">
              <a:extLst>
                <a:ext uri="{FF2B5EF4-FFF2-40B4-BE49-F238E27FC236}">
                  <a16:creationId xmlns:a16="http://schemas.microsoft.com/office/drawing/2014/main" id="{25A4A9BB-EEDA-084B-999C-902AB8006524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71;p36">
              <a:extLst>
                <a:ext uri="{FF2B5EF4-FFF2-40B4-BE49-F238E27FC236}">
                  <a16:creationId xmlns:a16="http://schemas.microsoft.com/office/drawing/2014/main" id="{7CEC6F9E-DE04-5244-B2B7-0BDC2AF85182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72;p36">
              <a:extLst>
                <a:ext uri="{FF2B5EF4-FFF2-40B4-BE49-F238E27FC236}">
                  <a16:creationId xmlns:a16="http://schemas.microsoft.com/office/drawing/2014/main" id="{EF344921-0BA0-AF47-AF7C-10BA10BD2CA0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B3A8FED-5452-5E41-9B43-1C5F8F3A51B8}"/>
              </a:ext>
            </a:extLst>
          </p:cNvPr>
          <p:cNvSpPr/>
          <p:nvPr/>
        </p:nvSpPr>
        <p:spPr>
          <a:xfrm>
            <a:off x="7684947" y="2854061"/>
            <a:ext cx="41261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 err="1"/>
              <a:t>Guangzhou</a:t>
            </a:r>
            <a:r>
              <a:rPr lang="es-ES" sz="2400" b="1" dirty="0"/>
              <a:t>, China</a:t>
            </a:r>
          </a:p>
          <a:p>
            <a:pPr algn="ctr"/>
            <a:endParaRPr lang="es-ES" dirty="0"/>
          </a:p>
          <a:p>
            <a:pPr algn="ctr"/>
            <a:r>
              <a:rPr lang="es-ES" i="1" dirty="0" err="1"/>
              <a:t>Women</a:t>
            </a:r>
            <a:r>
              <a:rPr lang="es-ES" i="1" dirty="0"/>
              <a:t> and </a:t>
            </a:r>
            <a:r>
              <a:rPr lang="es-ES" i="1" dirty="0" err="1"/>
              <a:t>Children’s</a:t>
            </a:r>
            <a:r>
              <a:rPr lang="es-ES" i="1" dirty="0"/>
              <a:t> Medical Center</a:t>
            </a:r>
          </a:p>
        </p:txBody>
      </p:sp>
      <p:cxnSp>
        <p:nvCxnSpPr>
          <p:cNvPr id="98" name="Straight Arrow Connector 5">
            <a:extLst>
              <a:ext uri="{FF2B5EF4-FFF2-40B4-BE49-F238E27FC236}">
                <a16:creationId xmlns:a16="http://schemas.microsoft.com/office/drawing/2014/main" id="{FB10BEA2-A832-304C-A30A-74F97B33653C}"/>
              </a:ext>
            </a:extLst>
          </p:cNvPr>
          <p:cNvCxnSpPr>
            <a:cxnSpLocks/>
          </p:cNvCxnSpPr>
          <p:nvPr/>
        </p:nvCxnSpPr>
        <p:spPr>
          <a:xfrm flipH="1">
            <a:off x="6560758" y="3152526"/>
            <a:ext cx="1224000" cy="0"/>
          </a:xfrm>
          <a:prstGeom prst="straightConnector1">
            <a:avLst/>
          </a:prstGeom>
          <a:ln w="41275" cap="flat">
            <a:solidFill>
              <a:schemeClr val="accent5">
                <a:lumMod val="75000"/>
              </a:schemeClr>
            </a:solidFill>
            <a:prstDash val="sysDot"/>
            <a:tailEnd type="oval" w="lg" len="lg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oogle Shape;7761;p75">
            <a:extLst>
              <a:ext uri="{FF2B5EF4-FFF2-40B4-BE49-F238E27FC236}">
                <a16:creationId xmlns:a16="http://schemas.microsoft.com/office/drawing/2014/main" id="{27224640-F3FD-844D-AEE5-B781CD364889}"/>
              </a:ext>
            </a:extLst>
          </p:cNvPr>
          <p:cNvGrpSpPr/>
          <p:nvPr/>
        </p:nvGrpSpPr>
        <p:grpSpPr>
          <a:xfrm>
            <a:off x="595099" y="549146"/>
            <a:ext cx="339253" cy="339253"/>
            <a:chOff x="3271200" y="4992125"/>
            <a:chExt cx="481825" cy="481825"/>
          </a:xfrm>
          <a:solidFill>
            <a:schemeClr val="tx2"/>
          </a:solidFill>
        </p:grpSpPr>
        <p:sp>
          <p:nvSpPr>
            <p:cNvPr id="105" name="Google Shape;7762;p75">
              <a:extLst>
                <a:ext uri="{FF2B5EF4-FFF2-40B4-BE49-F238E27FC236}">
                  <a16:creationId xmlns:a16="http://schemas.microsoft.com/office/drawing/2014/main" id="{6F6A5760-7C76-F741-A575-E5A1D647DADE}"/>
                </a:ext>
              </a:extLst>
            </p:cNvPr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7763;p75">
              <a:extLst>
                <a:ext uri="{FF2B5EF4-FFF2-40B4-BE49-F238E27FC236}">
                  <a16:creationId xmlns:a16="http://schemas.microsoft.com/office/drawing/2014/main" id="{1CABFD84-FADE-DE48-A67C-B275E9C0BBA1}"/>
                </a:ext>
              </a:extLst>
            </p:cNvPr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7764;p75">
              <a:extLst>
                <a:ext uri="{FF2B5EF4-FFF2-40B4-BE49-F238E27FC236}">
                  <a16:creationId xmlns:a16="http://schemas.microsoft.com/office/drawing/2014/main" id="{D952FCE4-18AC-7A4B-ACD2-00FF39328AD8}"/>
                </a:ext>
              </a:extLst>
            </p:cNvPr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8" name="TextBox 45">
            <a:hlinkClick r:id="rId2"/>
            <a:extLst>
              <a:ext uri="{FF2B5EF4-FFF2-40B4-BE49-F238E27FC236}">
                <a16:creationId xmlns:a16="http://schemas.microsoft.com/office/drawing/2014/main" id="{7F8B5670-CCC4-BA44-AAF9-63A0184C36BD}"/>
              </a:ext>
            </a:extLst>
          </p:cNvPr>
          <p:cNvSpPr txBox="1"/>
          <p:nvPr/>
        </p:nvSpPr>
        <p:spPr>
          <a:xfrm>
            <a:off x="7164469" y="249752"/>
            <a:ext cx="5167085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Chest 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X-Ray</a:t>
            </a:r>
          </a:p>
          <a:p>
            <a:pPr algn="ctr">
              <a:spcAft>
                <a:spcPts val="400"/>
              </a:spcAft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Images (Pneumonia)</a:t>
            </a:r>
          </a:p>
        </p:txBody>
      </p:sp>
    </p:spTree>
    <p:extLst>
      <p:ext uri="{BB962C8B-B14F-4D97-AF65-F5344CB8AC3E}">
        <p14:creationId xmlns:p14="http://schemas.microsoft.com/office/powerpoint/2010/main" val="24086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">
            <a:extLst>
              <a:ext uri="{FF2B5EF4-FFF2-40B4-BE49-F238E27FC236}">
                <a16:creationId xmlns:a16="http://schemas.microsoft.com/office/drawing/2014/main" id="{514FAEF4-D26D-4944-AA92-39D71C85B41F}"/>
              </a:ext>
            </a:extLst>
          </p:cNvPr>
          <p:cNvGrpSpPr/>
          <p:nvPr/>
        </p:nvGrpSpPr>
        <p:grpSpPr>
          <a:xfrm>
            <a:off x="10042522" y="2105709"/>
            <a:ext cx="1555751" cy="716411"/>
            <a:chOff x="7533062" y="2182552"/>
            <a:chExt cx="1339202" cy="716411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D1ABA657-0ECC-4575-AC27-1DA696F1159C}"/>
                </a:ext>
              </a:extLst>
            </p:cNvPr>
            <p:cNvSpPr/>
            <p:nvPr/>
          </p:nvSpPr>
          <p:spPr>
            <a:xfrm>
              <a:off x="7533062" y="2182552"/>
              <a:ext cx="13392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0F177-2A58-4157-AB33-E27DB5B293FF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1341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train</a:t>
              </a: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25CC7A57-B08C-47EA-A15A-B576C2AFB875}"/>
              </a:ext>
            </a:extLst>
          </p:cNvPr>
          <p:cNvGrpSpPr/>
          <p:nvPr/>
        </p:nvGrpSpPr>
        <p:grpSpPr>
          <a:xfrm>
            <a:off x="7253039" y="4438448"/>
            <a:ext cx="1576636" cy="699985"/>
            <a:chOff x="7533064" y="2279649"/>
            <a:chExt cx="1339200" cy="699985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7E8DA49-0B5E-4A0A-B884-4E57E9097B1D}"/>
                </a:ext>
              </a:extLst>
            </p:cNvPr>
            <p:cNvSpPr/>
            <p:nvPr/>
          </p:nvSpPr>
          <p:spPr>
            <a:xfrm>
              <a:off x="7533064" y="2279649"/>
              <a:ext cx="13392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Neumonía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42F70C-6D80-4CB5-A9E1-15B45D6CB71D}"/>
                </a:ext>
              </a:extLst>
            </p:cNvPr>
            <p:cNvSpPr txBox="1"/>
            <p:nvPr/>
          </p:nvSpPr>
          <p:spPr>
            <a:xfrm>
              <a:off x="7533064" y="2671857"/>
              <a:ext cx="133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3875 train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9A9EE2-4A33-45C6-A065-ED8A403D462D}"/>
              </a:ext>
            </a:extLst>
          </p:cNvPr>
          <p:cNvSpPr/>
          <p:nvPr/>
        </p:nvSpPr>
        <p:spPr>
          <a:xfrm>
            <a:off x="374486" y="1035046"/>
            <a:ext cx="2500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Imágenes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A7081B-2262-419A-A82B-00F2226C69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4632" y="894315"/>
            <a:ext cx="3810596" cy="2651517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E0EA94C-83A3-4D13-A0A6-54C1652C79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8072" y="1965730"/>
            <a:ext cx="2344495" cy="2111342"/>
          </a:xfrm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D796DC-83BF-407A-816F-6FF682620E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6332A2-F119-184C-B104-2729B2B7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91" y="1965730"/>
            <a:ext cx="2323877" cy="21523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81B914A-7A24-3048-B30E-5D9C7BAE1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55" y="4262041"/>
            <a:ext cx="2850145" cy="2049762"/>
          </a:xfrm>
          <a:prstGeom prst="rect">
            <a:avLst/>
          </a:prstGeom>
        </p:spPr>
      </p:pic>
      <p:sp>
        <p:nvSpPr>
          <p:cNvPr id="24" name="TextBox 20">
            <a:extLst>
              <a:ext uri="{FF2B5EF4-FFF2-40B4-BE49-F238E27FC236}">
                <a16:creationId xmlns:a16="http://schemas.microsoft.com/office/drawing/2014/main" id="{5957F495-707F-3041-86B7-7498D35DE9D7}"/>
              </a:ext>
            </a:extLst>
          </p:cNvPr>
          <p:cNvSpPr txBox="1"/>
          <p:nvPr/>
        </p:nvSpPr>
        <p:spPr>
          <a:xfrm>
            <a:off x="10042525" y="2874319"/>
            <a:ext cx="155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234 test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8745763F-368A-DB4F-8515-B48FCCFA9BCA}"/>
              </a:ext>
            </a:extLst>
          </p:cNvPr>
          <p:cNvSpPr txBox="1"/>
          <p:nvPr/>
        </p:nvSpPr>
        <p:spPr>
          <a:xfrm>
            <a:off x="7246064" y="5238198"/>
            <a:ext cx="157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390 test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27AF5A2-0142-4141-96E6-26D2C500C78F}"/>
              </a:ext>
            </a:extLst>
          </p:cNvPr>
          <p:cNvSpPr txBox="1"/>
          <p:nvPr/>
        </p:nvSpPr>
        <p:spPr>
          <a:xfrm>
            <a:off x="10042524" y="3238055"/>
            <a:ext cx="155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8 validation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DF01DAE7-DB77-8849-A3F4-F59F2E208E33}"/>
              </a:ext>
            </a:extLst>
          </p:cNvPr>
          <p:cNvSpPr txBox="1"/>
          <p:nvPr/>
        </p:nvSpPr>
        <p:spPr>
          <a:xfrm>
            <a:off x="7273926" y="5599628"/>
            <a:ext cx="155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8 validation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5D264D-3D18-F145-947C-738F07A6EFAE}"/>
              </a:ext>
            </a:extLst>
          </p:cNvPr>
          <p:cNvSpPr txBox="1"/>
          <p:nvPr/>
        </p:nvSpPr>
        <p:spPr>
          <a:xfrm>
            <a:off x="593729" y="190565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5856 archivos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02835DD-8E7E-3946-A737-0D2A7A2C5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88" y="893404"/>
            <a:ext cx="3995684" cy="26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CF60EA1-723E-6D4F-9954-70FFC79415F9}"/>
              </a:ext>
            </a:extLst>
          </p:cNvPr>
          <p:cNvSpPr txBox="1"/>
          <p:nvPr/>
        </p:nvSpPr>
        <p:spPr>
          <a:xfrm>
            <a:off x="8199214" y="4780339"/>
            <a:ext cx="337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s-ES" dirty="0" err="1"/>
              <a:t>X_train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=</a:t>
            </a:r>
            <a:r>
              <a:rPr lang="es-ES" dirty="0"/>
              <a:t> </a:t>
            </a:r>
            <a:r>
              <a:rPr lang="es-ES" dirty="0" err="1"/>
              <a:t>X_train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/</a:t>
            </a:r>
            <a:r>
              <a:rPr lang="es-ES" dirty="0"/>
              <a:t> </a:t>
            </a:r>
            <a:r>
              <a:rPr lang="es-ES" dirty="0">
                <a:solidFill>
                  <a:srgbClr val="92D050"/>
                </a:solidFill>
              </a:rPr>
              <a:t>255.0</a:t>
            </a:r>
          </a:p>
          <a:p>
            <a:pPr>
              <a:spcAft>
                <a:spcPts val="1800"/>
              </a:spcAft>
            </a:pPr>
            <a:r>
              <a:rPr lang="es-ES" dirty="0" err="1"/>
              <a:t>X_test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=</a:t>
            </a:r>
            <a:r>
              <a:rPr lang="es-ES" dirty="0"/>
              <a:t> </a:t>
            </a:r>
            <a:r>
              <a:rPr lang="es-ES" dirty="0" err="1"/>
              <a:t>X_test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/</a:t>
            </a:r>
            <a:r>
              <a:rPr lang="es-ES" dirty="0"/>
              <a:t> </a:t>
            </a:r>
            <a:r>
              <a:rPr lang="es-ES" dirty="0">
                <a:solidFill>
                  <a:srgbClr val="92D050"/>
                </a:solidFill>
              </a:rPr>
              <a:t>255.0</a:t>
            </a:r>
          </a:p>
          <a:p>
            <a:pPr>
              <a:spcAft>
                <a:spcPts val="1800"/>
              </a:spcAft>
            </a:pPr>
            <a:r>
              <a:rPr lang="es-ES" dirty="0" err="1"/>
              <a:t>X_val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=</a:t>
            </a:r>
            <a:r>
              <a:rPr lang="es-ES" dirty="0"/>
              <a:t> </a:t>
            </a:r>
            <a:r>
              <a:rPr lang="es-ES" dirty="0" err="1"/>
              <a:t>X_val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/</a:t>
            </a:r>
            <a:r>
              <a:rPr lang="es-ES" dirty="0"/>
              <a:t> </a:t>
            </a:r>
            <a:r>
              <a:rPr lang="es-ES" dirty="0">
                <a:solidFill>
                  <a:srgbClr val="92D050"/>
                </a:solidFill>
              </a:rPr>
              <a:t>255.0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CD6B61-7C9C-B14F-8D28-FA29CB56894E}"/>
              </a:ext>
            </a:extLst>
          </p:cNvPr>
          <p:cNvSpPr txBox="1"/>
          <p:nvPr/>
        </p:nvSpPr>
        <p:spPr>
          <a:xfrm>
            <a:off x="8199214" y="39959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3E7D7F"/>
                </a:solidFill>
              </a:rPr>
              <a:t># Normalización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D2FC05-A17C-5649-BBA7-C6753227AAA2}"/>
              </a:ext>
            </a:extLst>
          </p:cNvPr>
          <p:cNvSpPr txBox="1"/>
          <p:nvPr/>
        </p:nvSpPr>
        <p:spPr>
          <a:xfrm>
            <a:off x="8199214" y="1503349"/>
            <a:ext cx="3057247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s-ES" dirty="0" err="1"/>
              <a:t>X_train</a:t>
            </a:r>
            <a:r>
              <a:rPr lang="es-ES" dirty="0"/>
              <a:t>: (5216, 128, 128, 3) </a:t>
            </a:r>
          </a:p>
          <a:p>
            <a:pPr>
              <a:spcAft>
                <a:spcPts val="1800"/>
              </a:spcAft>
            </a:pPr>
            <a:r>
              <a:rPr lang="es-ES" dirty="0" err="1"/>
              <a:t>y_train</a:t>
            </a:r>
            <a:r>
              <a:rPr lang="es-ES" dirty="0"/>
              <a:t>: (5216,) </a:t>
            </a:r>
          </a:p>
          <a:p>
            <a:pPr>
              <a:spcAft>
                <a:spcPts val="1800"/>
              </a:spcAft>
            </a:pPr>
            <a:r>
              <a:rPr lang="es-ES" dirty="0" err="1"/>
              <a:t>X_test</a:t>
            </a:r>
            <a:r>
              <a:rPr lang="es-ES" dirty="0"/>
              <a:t>: (624, 128, 128, 3) </a:t>
            </a:r>
          </a:p>
          <a:p>
            <a:pPr>
              <a:spcAft>
                <a:spcPts val="1800"/>
              </a:spcAft>
            </a:pPr>
            <a:r>
              <a:rPr lang="es-ES" dirty="0" err="1"/>
              <a:t>y_test</a:t>
            </a:r>
            <a:r>
              <a:rPr lang="es-ES" dirty="0"/>
              <a:t>: (624,)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225D67-D3CB-574B-9129-06736C23EA32}"/>
              </a:ext>
            </a:extLst>
          </p:cNvPr>
          <p:cNvSpPr txBox="1"/>
          <p:nvPr/>
        </p:nvSpPr>
        <p:spPr>
          <a:xfrm>
            <a:off x="8199214" y="7189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3E7D7F"/>
                </a:solidFill>
              </a:rPr>
              <a:t># </a:t>
            </a:r>
            <a:r>
              <a:rPr lang="es-ES" dirty="0" err="1">
                <a:solidFill>
                  <a:srgbClr val="3E7D7F"/>
                </a:solidFill>
              </a:rPr>
              <a:t>Shape</a:t>
            </a:r>
            <a:endParaRPr lang="es-ES" dirty="0">
              <a:solidFill>
                <a:srgbClr val="3E7D7F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2938AB4-6AB6-3743-AF46-AF6FAB6E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4" y="1270000"/>
            <a:ext cx="7200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2C95E9-1B24-4F32-B791-05029CABE59E}"/>
              </a:ext>
            </a:extLst>
          </p:cNvPr>
          <p:cNvSpPr/>
          <p:nvPr/>
        </p:nvSpPr>
        <p:spPr>
          <a:xfrm>
            <a:off x="0" y="4941169"/>
            <a:ext cx="12192010" cy="1916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Up Arrow 6">
            <a:extLst>
              <a:ext uri="{FF2B5EF4-FFF2-40B4-BE49-F238E27FC236}">
                <a16:creationId xmlns:a16="http://schemas.microsoft.com/office/drawing/2014/main" id="{A42631ED-3343-4E45-8DEA-509F65D66270}"/>
              </a:ext>
            </a:extLst>
          </p:cNvPr>
          <p:cNvSpPr/>
          <p:nvPr/>
        </p:nvSpPr>
        <p:spPr>
          <a:xfrm>
            <a:off x="7244901" y="2492896"/>
            <a:ext cx="1296144" cy="2448033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Up Arrow 42">
            <a:extLst>
              <a:ext uri="{FF2B5EF4-FFF2-40B4-BE49-F238E27FC236}">
                <a16:creationId xmlns:a16="http://schemas.microsoft.com/office/drawing/2014/main" id="{181EB7E9-EE5B-46F8-B03E-3F034D5B3D70}"/>
              </a:ext>
            </a:extLst>
          </p:cNvPr>
          <p:cNvSpPr/>
          <p:nvPr/>
        </p:nvSpPr>
        <p:spPr>
          <a:xfrm>
            <a:off x="9134281" y="2377490"/>
            <a:ext cx="1296144" cy="2563438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Up Arrow 49">
            <a:extLst>
              <a:ext uri="{FF2B5EF4-FFF2-40B4-BE49-F238E27FC236}">
                <a16:creationId xmlns:a16="http://schemas.microsoft.com/office/drawing/2014/main" id="{F6906948-679D-4815-8EF9-AF8B602809F3}"/>
              </a:ext>
            </a:extLst>
          </p:cNvPr>
          <p:cNvSpPr/>
          <p:nvPr/>
        </p:nvSpPr>
        <p:spPr>
          <a:xfrm>
            <a:off x="1576763" y="3428999"/>
            <a:ext cx="1296144" cy="1511929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Up Arrow 50">
            <a:extLst>
              <a:ext uri="{FF2B5EF4-FFF2-40B4-BE49-F238E27FC236}">
                <a16:creationId xmlns:a16="http://schemas.microsoft.com/office/drawing/2014/main" id="{1CD6A63A-C8CE-4ECA-9354-04A87A0BC91E}"/>
              </a:ext>
            </a:extLst>
          </p:cNvPr>
          <p:cNvSpPr/>
          <p:nvPr/>
        </p:nvSpPr>
        <p:spPr>
          <a:xfrm>
            <a:off x="3466142" y="3024097"/>
            <a:ext cx="1296144" cy="1916832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Up Arrow 51">
            <a:extLst>
              <a:ext uri="{FF2B5EF4-FFF2-40B4-BE49-F238E27FC236}">
                <a16:creationId xmlns:a16="http://schemas.microsoft.com/office/drawing/2014/main" id="{B78C9424-3485-406D-8FCE-D73D049E72A3}"/>
              </a:ext>
            </a:extLst>
          </p:cNvPr>
          <p:cNvSpPr/>
          <p:nvPr/>
        </p:nvSpPr>
        <p:spPr>
          <a:xfrm>
            <a:off x="5355521" y="2743200"/>
            <a:ext cx="1296144" cy="219773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BC462-3280-47ED-B063-AED466A8D036}"/>
              </a:ext>
            </a:extLst>
          </p:cNvPr>
          <p:cNvSpPr/>
          <p:nvPr/>
        </p:nvSpPr>
        <p:spPr>
          <a:xfrm>
            <a:off x="4123447" y="5219474"/>
            <a:ext cx="3935276" cy="769441"/>
          </a:xfrm>
          <a:prstGeom prst="rect">
            <a:avLst/>
          </a:prstGeom>
        </p:spPr>
        <p:txBody>
          <a:bodyPr wrap="square" lIns="0" rIns="72000" anchor="t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bg1"/>
                </a:solidFill>
              </a:rPr>
              <a:t>Modelos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681D2C-DE6B-4BF8-AB5D-54F7CE22676E}"/>
              </a:ext>
            </a:extLst>
          </p:cNvPr>
          <p:cNvSpPr/>
          <p:nvPr/>
        </p:nvSpPr>
        <p:spPr>
          <a:xfrm>
            <a:off x="3089790" y="6026973"/>
            <a:ext cx="6014834" cy="307777"/>
          </a:xfrm>
          <a:prstGeom prst="rect">
            <a:avLst/>
          </a:prstGeom>
        </p:spPr>
        <p:txBody>
          <a:bodyPr wrap="square" lIns="0" rIns="7200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128x128   | 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tensorflow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| 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keras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|   deep learning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440D0-5C4A-4E78-B374-94B2FA954126}"/>
              </a:ext>
            </a:extLst>
          </p:cNvPr>
          <p:cNvSpPr/>
          <p:nvPr/>
        </p:nvSpPr>
        <p:spPr>
          <a:xfrm>
            <a:off x="1741173" y="4491420"/>
            <a:ext cx="986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62 %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B4AFF-BB35-4A9D-9D8F-569B202B86C8}"/>
              </a:ext>
            </a:extLst>
          </p:cNvPr>
          <p:cNvSpPr/>
          <p:nvPr/>
        </p:nvSpPr>
        <p:spPr>
          <a:xfrm>
            <a:off x="3761178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79 %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B8EDB6-952F-4402-BE47-83FB26F8EE16}"/>
              </a:ext>
            </a:extLst>
          </p:cNvPr>
          <p:cNvSpPr/>
          <p:nvPr/>
        </p:nvSpPr>
        <p:spPr>
          <a:xfrm>
            <a:off x="5650557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85 %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7910D-2700-4C5F-8F42-4C0D105EF4C9}"/>
              </a:ext>
            </a:extLst>
          </p:cNvPr>
          <p:cNvSpPr/>
          <p:nvPr/>
        </p:nvSpPr>
        <p:spPr>
          <a:xfrm>
            <a:off x="7539937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91 %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BF3AA9-F875-4E48-98F5-1CAD8E2B567B}"/>
              </a:ext>
            </a:extLst>
          </p:cNvPr>
          <p:cNvSpPr/>
          <p:nvPr/>
        </p:nvSpPr>
        <p:spPr>
          <a:xfrm>
            <a:off x="9429317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93 %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69">
            <a:extLst>
              <a:ext uri="{FF2B5EF4-FFF2-40B4-BE49-F238E27FC236}">
                <a16:creationId xmlns:a16="http://schemas.microsoft.com/office/drawing/2014/main" id="{8A1A1A21-5406-1345-A428-885260BDABDA}"/>
              </a:ext>
            </a:extLst>
          </p:cNvPr>
          <p:cNvSpPr txBox="1"/>
          <p:nvPr/>
        </p:nvSpPr>
        <p:spPr>
          <a:xfrm>
            <a:off x="6601006" y="166261"/>
            <a:ext cx="291659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Transfer Learning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4D1BE162-2E0F-F74E-BEFF-A54FB7BBF09A}"/>
              </a:ext>
            </a:extLst>
          </p:cNvPr>
          <p:cNvCxnSpPr>
            <a:cxnSpLocks/>
          </p:cNvCxnSpPr>
          <p:nvPr/>
        </p:nvCxnSpPr>
        <p:spPr>
          <a:xfrm flipV="1">
            <a:off x="5103601" y="166261"/>
            <a:ext cx="0" cy="4774666"/>
          </a:xfrm>
          <a:prstGeom prst="straightConnector1">
            <a:avLst/>
          </a:prstGeom>
          <a:ln w="41275" cap="flat">
            <a:solidFill>
              <a:schemeClr val="tx2">
                <a:lumMod val="40000"/>
                <a:lumOff val="60000"/>
              </a:schemeClr>
            </a:solidFill>
            <a:prstDash val="sysDot"/>
            <a:tailEnd type="oval" w="lg" len="lg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9">
            <a:extLst>
              <a:ext uri="{FF2B5EF4-FFF2-40B4-BE49-F238E27FC236}">
                <a16:creationId xmlns:a16="http://schemas.microsoft.com/office/drawing/2014/main" id="{747DA2D3-32FC-E544-B07C-FABAB5873881}"/>
              </a:ext>
            </a:extLst>
          </p:cNvPr>
          <p:cNvSpPr txBox="1"/>
          <p:nvPr/>
        </p:nvSpPr>
        <p:spPr>
          <a:xfrm>
            <a:off x="734360" y="624849"/>
            <a:ext cx="2916595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Diseño completo de capas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Arrow Connector 5">
            <a:extLst>
              <a:ext uri="{FF2B5EF4-FFF2-40B4-BE49-F238E27FC236}">
                <a16:creationId xmlns:a16="http://schemas.microsoft.com/office/drawing/2014/main" id="{00A39ED5-5233-7A47-B362-E7224DD88D25}"/>
              </a:ext>
            </a:extLst>
          </p:cNvPr>
          <p:cNvCxnSpPr>
            <a:cxnSpLocks/>
          </p:cNvCxnSpPr>
          <p:nvPr/>
        </p:nvCxnSpPr>
        <p:spPr>
          <a:xfrm flipV="1">
            <a:off x="8835290" y="1223038"/>
            <a:ext cx="0" cy="3717889"/>
          </a:xfrm>
          <a:prstGeom prst="straightConnector1">
            <a:avLst/>
          </a:prstGeom>
          <a:ln w="41275" cap="flat">
            <a:solidFill>
              <a:schemeClr val="tx2">
                <a:lumMod val="40000"/>
                <a:lumOff val="60000"/>
              </a:schemeClr>
            </a:solidFill>
            <a:prstDash val="sysDot"/>
            <a:tailEnd type="oval" w="lg" len="lg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9">
            <a:extLst>
              <a:ext uri="{FF2B5EF4-FFF2-40B4-BE49-F238E27FC236}">
                <a16:creationId xmlns:a16="http://schemas.microsoft.com/office/drawing/2014/main" id="{E0CC6BF6-2C37-624A-90DF-8D0B249C2D68}"/>
              </a:ext>
            </a:extLst>
          </p:cNvPr>
          <p:cNvSpPr txBox="1"/>
          <p:nvPr/>
        </p:nvSpPr>
        <p:spPr>
          <a:xfrm>
            <a:off x="9517601" y="1223038"/>
            <a:ext cx="200686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ImageDataGenerator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1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9">
            <a:extLst>
              <a:ext uri="{FF2B5EF4-FFF2-40B4-BE49-F238E27FC236}">
                <a16:creationId xmlns:a16="http://schemas.microsoft.com/office/drawing/2014/main" id="{134A6CB8-61E5-9F41-AF2F-AE2C3863CFEC}"/>
              </a:ext>
            </a:extLst>
          </p:cNvPr>
          <p:cNvSpPr txBox="1"/>
          <p:nvPr/>
        </p:nvSpPr>
        <p:spPr>
          <a:xfrm>
            <a:off x="174171" y="523249"/>
            <a:ext cx="291659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VGG16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3B8FCF-7844-124B-BA54-DF663EE760CC}"/>
              </a:ext>
            </a:extLst>
          </p:cNvPr>
          <p:cNvSpPr txBox="1"/>
          <p:nvPr/>
        </p:nvSpPr>
        <p:spPr>
          <a:xfrm>
            <a:off x="8795657" y="208046"/>
            <a:ext cx="3396343" cy="735384"/>
          </a:xfrm>
          <a:prstGeom prst="rect">
            <a:avLst/>
          </a:prstGeom>
          <a:solidFill>
            <a:srgbClr val="61BED4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778B6A-5DF0-654F-B338-700BD60E74A2}"/>
              </a:ext>
            </a:extLst>
          </p:cNvPr>
          <p:cNvSpPr txBox="1"/>
          <p:nvPr/>
        </p:nvSpPr>
        <p:spPr>
          <a:xfrm>
            <a:off x="9145455" y="344905"/>
            <a:ext cx="270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93 %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D77D27-8088-E945-B817-148EE025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218687"/>
            <a:ext cx="7982418" cy="463991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909BE63-45F8-924D-A5C7-2F1606269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16" y="1785257"/>
            <a:ext cx="3632640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A0D0CD8-5A4D-E646-802C-65069B6D3474}"/>
              </a:ext>
            </a:extLst>
          </p:cNvPr>
          <p:cNvSpPr txBox="1"/>
          <p:nvPr/>
        </p:nvSpPr>
        <p:spPr>
          <a:xfrm>
            <a:off x="2507486" y="3338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Accuracy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2D3EAC-F337-0749-B9C0-741CE2A41982}"/>
              </a:ext>
            </a:extLst>
          </p:cNvPr>
          <p:cNvSpPr txBox="1"/>
          <p:nvPr/>
        </p:nvSpPr>
        <p:spPr>
          <a:xfrm>
            <a:off x="8737253" y="333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Loss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323950-4874-1047-9FAD-5D6C31359833}"/>
              </a:ext>
            </a:extLst>
          </p:cNvPr>
          <p:cNvSpPr/>
          <p:nvPr/>
        </p:nvSpPr>
        <p:spPr>
          <a:xfrm>
            <a:off x="175768" y="619434"/>
            <a:ext cx="168406" cy="720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69">
            <a:extLst>
              <a:ext uri="{FF2B5EF4-FFF2-40B4-BE49-F238E27FC236}">
                <a16:creationId xmlns:a16="http://schemas.microsoft.com/office/drawing/2014/main" id="{487364A2-4391-B34A-8F9F-D95C7DB38B0D}"/>
              </a:ext>
            </a:extLst>
          </p:cNvPr>
          <p:cNvSpPr txBox="1"/>
          <p:nvPr/>
        </p:nvSpPr>
        <p:spPr>
          <a:xfrm>
            <a:off x="724535" y="4868973"/>
            <a:ext cx="291659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X_test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8BF5D9-616E-334C-9D8F-75AADB15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8" y="925293"/>
            <a:ext cx="5207000" cy="340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F0780A-D7F8-3E4A-86D9-043F089B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92" y="979713"/>
            <a:ext cx="5194300" cy="3352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F4400E-4292-3442-8E06-0FE692A26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8" y="5381905"/>
            <a:ext cx="8788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9">
            <a:extLst>
              <a:ext uri="{FF2B5EF4-FFF2-40B4-BE49-F238E27FC236}">
                <a16:creationId xmlns:a16="http://schemas.microsoft.com/office/drawing/2014/main" id="{F3BF2011-4EE7-A34A-9B53-89A7E7C5726A}"/>
              </a:ext>
            </a:extLst>
          </p:cNvPr>
          <p:cNvSpPr txBox="1"/>
          <p:nvPr/>
        </p:nvSpPr>
        <p:spPr>
          <a:xfrm>
            <a:off x="1676788" y="1073485"/>
            <a:ext cx="291659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Confusion matrix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69">
            <a:extLst>
              <a:ext uri="{FF2B5EF4-FFF2-40B4-BE49-F238E27FC236}">
                <a16:creationId xmlns:a16="http://schemas.microsoft.com/office/drawing/2014/main" id="{CC659D84-1291-634F-815C-1D4EF6EB41BD}"/>
              </a:ext>
            </a:extLst>
          </p:cNvPr>
          <p:cNvSpPr txBox="1"/>
          <p:nvPr/>
        </p:nvSpPr>
        <p:spPr>
          <a:xfrm>
            <a:off x="7325568" y="1073485"/>
            <a:ext cx="291659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Normalized confusion matrix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A9FB87-FD29-0F46-AC84-A268B80E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5" y="1950587"/>
            <a:ext cx="4471200" cy="315016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9D8F1F-5E37-C34C-9AC5-7C71395C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5694176"/>
            <a:ext cx="3302000" cy="5461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CCAE824-F946-274A-9882-0AB564B2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91" y="1950587"/>
            <a:ext cx="4090745" cy="34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72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278</Words>
  <Application>Microsoft Macintosh PowerPoint</Application>
  <PresentationFormat>Panorámica</PresentationFormat>
  <Paragraphs>100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Encode Sans Condensed Black</vt:lpstr>
      <vt:lpstr>Roboto Condensed</vt:lpstr>
      <vt:lpstr>Cover and End Slide Master</vt:lpstr>
      <vt:lpstr>Contents Slide Master</vt:lpstr>
      <vt:lpstr>Section Break Slide Master</vt:lpstr>
      <vt:lpstr>Diagnóstico de neumonía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Microsoft Office User</cp:lastModifiedBy>
  <cp:revision>207</cp:revision>
  <dcterms:created xsi:type="dcterms:W3CDTF">2018-04-24T17:14:44Z</dcterms:created>
  <dcterms:modified xsi:type="dcterms:W3CDTF">2020-12-09T22:32:01Z</dcterms:modified>
</cp:coreProperties>
</file>