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Layouts/slideLayout5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Layouts/slideLayout5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708" r:id="rId1"/>
    <p:sldMasterId id="2147483709" r:id="rId2"/>
    <p:sldMasterId id="2147483710" r:id="rId3"/>
  </p:sldMasterIdLst>
  <p:notesMasterIdLst>
    <p:notesMasterId r:id="rId28"/>
  </p:notesMasterIdLst>
  <p:sldIdLst>
    <p:sldId id="256" r:id="rId4"/>
    <p:sldId id="257" r:id="rId5"/>
    <p:sldId id="258" r:id="rId6"/>
    <p:sldId id="260" r:id="rId7"/>
    <p:sldId id="289"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86" r:id="rId23"/>
    <p:sldId id="287" r:id="rId24"/>
    <p:sldId id="288" r:id="rId25"/>
    <p:sldId id="284" r:id="rId26"/>
    <p:sldId id="285" r:id="rId27"/>
  </p:sldIdLst>
  <p:sldSz cx="9144000" cy="5143500" type="screen16x9"/>
  <p:notesSz cx="6858000" cy="9144000"/>
  <p:embeddedFontLst>
    <p:embeddedFont>
      <p:font typeface="Oswald" charset="0"/>
      <p:regular r:id="rId29"/>
      <p:bold r:id="rId30"/>
    </p:embeddedFont>
    <p:embeddedFont>
      <p:font typeface="Proxima Nova Semibold" charset="0"/>
      <p:regular r:id="rId31"/>
      <p:bold r:id="rId32"/>
      <p:boldItalic r:id="rId33"/>
    </p:embeddedFont>
    <p:embeddedFont>
      <p:font typeface="Proxima Nova" charset="0"/>
      <p:regular r:id="rId34"/>
      <p:bold r:id="rId35"/>
      <p:italic r:id="rId36"/>
      <p:boldItalic r:id="rId37"/>
    </p:embeddedFont>
    <p:embeddedFont>
      <p:font typeface="Helvetica" pitchFamily="34" charset="0"/>
      <p:regular r:id="rId38"/>
      <p:bold r:id="rId39"/>
      <p:italic r:id="rId40"/>
      <p:boldItalic r:id="rId41"/>
    </p:embeddedFont>
    <p:embeddedFont>
      <p:font typeface="Verdana" pitchFamily="34" charset="0"/>
      <p:regular r:id="rId42"/>
      <p:bold r:id="rId43"/>
      <p:italic r:id="rId44"/>
      <p:boldItalic r:id="rId45"/>
    </p:embeddedFont>
    <p:embeddedFont>
      <p:font typeface="Montserrat"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289" autoAdjust="0"/>
  </p:normalViewPr>
  <p:slideViewPr>
    <p:cSldViewPr>
      <p:cViewPr varScale="1">
        <p:scale>
          <a:sx n="134" d="100"/>
          <a:sy n="134" d="100"/>
        </p:scale>
        <p:origin x="-78" y="-234"/>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11.fntdata"/><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font" Target="fonts/font19.fntdata"/><Relationship Id="rId50"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font" Target="fonts/font18.fntdata"/><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font" Target="fonts/font1.fntdata"/><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3"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font" Target="fonts/font21.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3.fntdata"/><Relationship Id="rId44" Type="http://schemas.openxmlformats.org/officeDocument/2006/relationships/font" Target="fonts/font16.fntdata"/><Relationship Id="rId52"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font" Target="fonts/font20.fntdata"/><Relationship Id="rId8" Type="http://schemas.openxmlformats.org/officeDocument/2006/relationships/slide" Target="slides/slide5.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15eb46c89ed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15eb46c89ed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15eb46c89ed_0_15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15eb46c89ed_0_15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15eb46c89ed_0_16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15eb46c89ed_0_16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15eb46c89ed_0_16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15eb46c89ed_0_16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15eb46c89ed_0_16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2" name="Google Shape;602;g15eb46c89ed_0_16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15eb46c89ed_0_16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15eb46c89ed_0_16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15e47b01b52_0_4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6" name="Google Shape;616;g15e47b01b52_0_4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15eb46c89ed_0_16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 name="Google Shape;623;g15eb46c89ed_0_16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g15e47b01b52_0_4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0" name="Google Shape;630;g15e47b01b52_0_4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15e47b01b52_0_5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7" name="Google Shape;637;g15e47b01b52_0_5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g15eb46c89ed_0_16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5" name="Google Shape;645;g15eb46c89ed_0_16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15eb46c89ed_0_3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15eb46c89ed_0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g15eb46c89ed_0_16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5" name="Google Shape;645;g15eb46c89ed_0_16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g15eb46c89ed_0_16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5" name="Google Shape;645;g15eb46c89ed_0_16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g15eb46c89ed_0_16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5" name="Google Shape;645;g15eb46c89ed_0_16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g15eb46c89ed_0_20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3" name="Google Shape;783;g15eb46c89ed_0_20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15eb46c89ed_0_1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g15eb46c89ed_0_1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15eb46c89ed_0_5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15eb46c89ed_0_5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15eb46c89ed_0_16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15eb46c89ed_0_16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15eb46c89ed_0_16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15eb46c89ed_0_16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15eb46c89ed_0_9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15eb46c89ed_0_9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15eb46c89ed_0_10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15eb46c89ed_0_10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15eb46c89ed_0_1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g15eb46c89ed_0_1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15e47b01b52_0_4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3" name="Google Shape;573;g15e47b01b52_0_4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1 Cover Page">
  <p:cSld name="Cover page">
    <p:bg>
      <p:bgPr>
        <a:solidFill>
          <a:schemeClr val="dk1"/>
        </a:solidFill>
        <a:effectLst/>
      </p:bgPr>
    </p:bg>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mt="30000"/>
          </a:blip>
          <a:stretch>
            <a:fillRect/>
          </a:stretch>
        </p:blipFill>
        <p:spPr>
          <a:xfrm>
            <a:off x="0" y="0"/>
            <a:ext cx="5143499" cy="5143499"/>
          </a:xfrm>
          <a:prstGeom prst="rect">
            <a:avLst/>
          </a:prstGeom>
          <a:noFill/>
          <a:ln>
            <a:noFill/>
          </a:ln>
        </p:spPr>
      </p:pic>
      <p:pic>
        <p:nvPicPr>
          <p:cNvPr id="11" name="Google Shape;11;p2"/>
          <p:cNvPicPr preferRelativeResize="0"/>
          <p:nvPr/>
        </p:nvPicPr>
        <p:blipFill rotWithShape="1">
          <a:blip r:embed="rId2">
            <a:alphaModFix amt="30000"/>
          </a:blip>
          <a:srcRect r="22221"/>
          <a:stretch/>
        </p:blipFill>
        <p:spPr>
          <a:xfrm>
            <a:off x="5143500" y="0"/>
            <a:ext cx="4000500" cy="5143499"/>
          </a:xfrm>
          <a:prstGeom prst="rect">
            <a:avLst/>
          </a:prstGeom>
          <a:noFill/>
          <a:ln>
            <a:noFill/>
          </a:ln>
        </p:spPr>
      </p:pic>
      <p:sp>
        <p:nvSpPr>
          <p:cNvPr id="12" name="Google Shape;12;p2"/>
          <p:cNvSpPr txBox="1">
            <a:spLocks noGrp="1"/>
          </p:cNvSpPr>
          <p:nvPr>
            <p:ph type="ctrTitle"/>
          </p:nvPr>
        </p:nvSpPr>
        <p:spPr>
          <a:xfrm>
            <a:off x="395287" y="1169416"/>
            <a:ext cx="7504200" cy="2446800"/>
          </a:xfrm>
          <a:prstGeom prst="rect">
            <a:avLst/>
          </a:prstGeom>
          <a:noFill/>
          <a:ln>
            <a:noFill/>
          </a:ln>
        </p:spPr>
        <p:txBody>
          <a:bodyPr spcFirstLastPara="1" wrap="square" lIns="0" tIns="0" rIns="0" bIns="0" anchor="b" anchorCtr="0">
            <a:noAutofit/>
          </a:bodyPr>
          <a:lstStyle>
            <a:lvl1pPr lvl="0" algn="l" rtl="0">
              <a:lnSpc>
                <a:spcPct val="85000"/>
              </a:lnSpc>
              <a:spcBef>
                <a:spcPts val="0"/>
              </a:spcBef>
              <a:spcAft>
                <a:spcPts val="0"/>
              </a:spcAft>
              <a:buClr>
                <a:srgbClr val="FFFFFF"/>
              </a:buClr>
              <a:buSzPts val="4800"/>
              <a:buNone/>
              <a:defRPr sz="6000">
                <a:solidFill>
                  <a:srgbClr val="FFFFFF"/>
                </a:solidFill>
              </a:defRPr>
            </a:lvl1pPr>
            <a:lvl2pPr lvl="1" algn="l" rtl="0">
              <a:lnSpc>
                <a:spcPct val="85000"/>
              </a:lnSpc>
              <a:spcBef>
                <a:spcPts val="0"/>
              </a:spcBef>
              <a:spcAft>
                <a:spcPts val="0"/>
              </a:spcAft>
              <a:buSzPts val="4800"/>
              <a:buFont typeface="Montserrat"/>
              <a:buNone/>
              <a:defRPr sz="4800" b="1">
                <a:latin typeface="Montserrat"/>
                <a:ea typeface="Montserrat"/>
                <a:cs typeface="Montserrat"/>
                <a:sym typeface="Montserrat"/>
              </a:defRPr>
            </a:lvl2pPr>
            <a:lvl3pPr lvl="2" algn="l" rtl="0">
              <a:lnSpc>
                <a:spcPct val="85000"/>
              </a:lnSpc>
              <a:spcBef>
                <a:spcPts val="0"/>
              </a:spcBef>
              <a:spcAft>
                <a:spcPts val="0"/>
              </a:spcAft>
              <a:buSzPts val="4800"/>
              <a:buFont typeface="Montserrat"/>
              <a:buNone/>
              <a:defRPr sz="4800" b="1">
                <a:latin typeface="Montserrat"/>
                <a:ea typeface="Montserrat"/>
                <a:cs typeface="Montserrat"/>
                <a:sym typeface="Montserrat"/>
              </a:defRPr>
            </a:lvl3pPr>
            <a:lvl4pPr lvl="3" algn="l" rtl="0">
              <a:lnSpc>
                <a:spcPct val="85000"/>
              </a:lnSpc>
              <a:spcBef>
                <a:spcPts val="0"/>
              </a:spcBef>
              <a:spcAft>
                <a:spcPts val="0"/>
              </a:spcAft>
              <a:buSzPts val="4800"/>
              <a:buFont typeface="Montserrat"/>
              <a:buNone/>
              <a:defRPr sz="4800" b="1">
                <a:latin typeface="Montserrat"/>
                <a:ea typeface="Montserrat"/>
                <a:cs typeface="Montserrat"/>
                <a:sym typeface="Montserrat"/>
              </a:defRPr>
            </a:lvl4pPr>
            <a:lvl5pPr lvl="4" algn="l" rtl="0">
              <a:lnSpc>
                <a:spcPct val="85000"/>
              </a:lnSpc>
              <a:spcBef>
                <a:spcPts val="0"/>
              </a:spcBef>
              <a:spcAft>
                <a:spcPts val="0"/>
              </a:spcAft>
              <a:buSzPts val="4800"/>
              <a:buFont typeface="Montserrat"/>
              <a:buNone/>
              <a:defRPr sz="4800" b="1">
                <a:latin typeface="Montserrat"/>
                <a:ea typeface="Montserrat"/>
                <a:cs typeface="Montserrat"/>
                <a:sym typeface="Montserrat"/>
              </a:defRPr>
            </a:lvl5pPr>
            <a:lvl6pPr lvl="5" algn="l" rtl="0">
              <a:lnSpc>
                <a:spcPct val="85000"/>
              </a:lnSpc>
              <a:spcBef>
                <a:spcPts val="0"/>
              </a:spcBef>
              <a:spcAft>
                <a:spcPts val="0"/>
              </a:spcAft>
              <a:buSzPts val="4800"/>
              <a:buFont typeface="Montserrat"/>
              <a:buNone/>
              <a:defRPr sz="4800" b="1">
                <a:latin typeface="Montserrat"/>
                <a:ea typeface="Montserrat"/>
                <a:cs typeface="Montserrat"/>
                <a:sym typeface="Montserrat"/>
              </a:defRPr>
            </a:lvl6pPr>
            <a:lvl7pPr lvl="6" algn="l" rtl="0">
              <a:lnSpc>
                <a:spcPct val="85000"/>
              </a:lnSpc>
              <a:spcBef>
                <a:spcPts val="0"/>
              </a:spcBef>
              <a:spcAft>
                <a:spcPts val="0"/>
              </a:spcAft>
              <a:buSzPts val="4800"/>
              <a:buFont typeface="Montserrat"/>
              <a:buNone/>
              <a:defRPr sz="4800" b="1">
                <a:latin typeface="Montserrat"/>
                <a:ea typeface="Montserrat"/>
                <a:cs typeface="Montserrat"/>
                <a:sym typeface="Montserrat"/>
              </a:defRPr>
            </a:lvl7pPr>
            <a:lvl8pPr lvl="7" algn="l" rtl="0">
              <a:lnSpc>
                <a:spcPct val="85000"/>
              </a:lnSpc>
              <a:spcBef>
                <a:spcPts val="0"/>
              </a:spcBef>
              <a:spcAft>
                <a:spcPts val="0"/>
              </a:spcAft>
              <a:buSzPts val="4800"/>
              <a:buFont typeface="Montserrat"/>
              <a:buNone/>
              <a:defRPr sz="4800" b="1">
                <a:latin typeface="Montserrat"/>
                <a:ea typeface="Montserrat"/>
                <a:cs typeface="Montserrat"/>
                <a:sym typeface="Montserrat"/>
              </a:defRPr>
            </a:lvl8pPr>
            <a:lvl9pPr lvl="8" algn="l" rtl="0">
              <a:lnSpc>
                <a:spcPct val="85000"/>
              </a:lnSpc>
              <a:spcBef>
                <a:spcPts val="0"/>
              </a:spcBef>
              <a:spcAft>
                <a:spcPts val="0"/>
              </a:spcAft>
              <a:buSzPts val="4800"/>
              <a:buFont typeface="Montserrat"/>
              <a:buNone/>
              <a:defRPr sz="4800" b="1">
                <a:latin typeface="Montserrat"/>
                <a:ea typeface="Montserrat"/>
                <a:cs typeface="Montserrat"/>
                <a:sym typeface="Montserrat"/>
              </a:defRPr>
            </a:lvl9pPr>
          </a:lstStyle>
          <a:p>
            <a:endParaRPr/>
          </a:p>
        </p:txBody>
      </p:sp>
      <p:sp>
        <p:nvSpPr>
          <p:cNvPr id="13" name="Google Shape;13;p2"/>
          <p:cNvSpPr txBox="1">
            <a:spLocks noGrp="1"/>
          </p:cNvSpPr>
          <p:nvPr>
            <p:ph type="subTitle" idx="1"/>
          </p:nvPr>
        </p:nvSpPr>
        <p:spPr>
          <a:xfrm>
            <a:off x="395287" y="3676156"/>
            <a:ext cx="7504200" cy="297900"/>
          </a:xfrm>
          <a:prstGeom prst="rect">
            <a:avLst/>
          </a:prstGeom>
          <a:noFill/>
          <a:ln>
            <a:noFill/>
          </a:ln>
        </p:spPr>
        <p:txBody>
          <a:bodyPr spcFirstLastPara="1" wrap="square" lIns="0" tIns="0" rIns="0" bIns="0" anchor="t" anchorCtr="0">
            <a:noAutofit/>
          </a:bodyPr>
          <a:lstStyle>
            <a:lvl1pPr lvl="0" algn="l" rtl="0">
              <a:lnSpc>
                <a:spcPct val="95000"/>
              </a:lnSpc>
              <a:spcBef>
                <a:spcPts val="0"/>
              </a:spcBef>
              <a:spcAft>
                <a:spcPts val="0"/>
              </a:spcAft>
              <a:buClr>
                <a:srgbClr val="FFFFFF"/>
              </a:buClr>
              <a:buSzPts val="1400"/>
              <a:buFont typeface="Proxima Nova"/>
              <a:buNone/>
              <a:defRPr sz="1400">
                <a:solidFill>
                  <a:srgbClr val="FFFFFF"/>
                </a:solidFill>
                <a:latin typeface="Proxima Nova"/>
                <a:ea typeface="Proxima Nova"/>
                <a:cs typeface="Proxima Nova"/>
                <a:sym typeface="Proxima Nova"/>
              </a:defRPr>
            </a:lvl1pPr>
            <a:lvl2pPr lvl="1" algn="l" rtl="0">
              <a:lnSpc>
                <a:spcPct val="95000"/>
              </a:lnSpc>
              <a:spcBef>
                <a:spcPts val="0"/>
              </a:spcBef>
              <a:spcAft>
                <a:spcPts val="0"/>
              </a:spcAft>
              <a:buClr>
                <a:srgbClr val="FFFFFF"/>
              </a:buClr>
              <a:buSzPts val="1400"/>
              <a:buFont typeface="Proxima Nova"/>
              <a:buNone/>
              <a:defRPr sz="1400">
                <a:solidFill>
                  <a:srgbClr val="FFFFFF"/>
                </a:solidFill>
                <a:latin typeface="Proxima Nova"/>
                <a:ea typeface="Proxima Nova"/>
                <a:cs typeface="Proxima Nova"/>
                <a:sym typeface="Proxima Nova"/>
              </a:defRPr>
            </a:lvl2pPr>
            <a:lvl3pPr lvl="2" algn="l" rtl="0">
              <a:lnSpc>
                <a:spcPct val="95000"/>
              </a:lnSpc>
              <a:spcBef>
                <a:spcPts val="0"/>
              </a:spcBef>
              <a:spcAft>
                <a:spcPts val="0"/>
              </a:spcAft>
              <a:buClr>
                <a:srgbClr val="FFFFFF"/>
              </a:buClr>
              <a:buSzPts val="1400"/>
              <a:buFont typeface="Proxima Nova"/>
              <a:buNone/>
              <a:defRPr sz="1400">
                <a:solidFill>
                  <a:srgbClr val="FFFFFF"/>
                </a:solidFill>
                <a:latin typeface="Proxima Nova"/>
                <a:ea typeface="Proxima Nova"/>
                <a:cs typeface="Proxima Nova"/>
                <a:sym typeface="Proxima Nova"/>
              </a:defRPr>
            </a:lvl3pPr>
            <a:lvl4pPr lvl="3" algn="l" rtl="0">
              <a:lnSpc>
                <a:spcPct val="95000"/>
              </a:lnSpc>
              <a:spcBef>
                <a:spcPts val="0"/>
              </a:spcBef>
              <a:spcAft>
                <a:spcPts val="0"/>
              </a:spcAft>
              <a:buClr>
                <a:srgbClr val="FFFFFF"/>
              </a:buClr>
              <a:buSzPts val="1400"/>
              <a:buFont typeface="Proxima Nova"/>
              <a:buNone/>
              <a:defRPr sz="1400">
                <a:solidFill>
                  <a:srgbClr val="FFFFFF"/>
                </a:solidFill>
                <a:latin typeface="Proxima Nova"/>
                <a:ea typeface="Proxima Nova"/>
                <a:cs typeface="Proxima Nova"/>
                <a:sym typeface="Proxima Nova"/>
              </a:defRPr>
            </a:lvl4pPr>
            <a:lvl5pPr lvl="4" algn="l" rtl="0">
              <a:lnSpc>
                <a:spcPct val="95000"/>
              </a:lnSpc>
              <a:spcBef>
                <a:spcPts val="0"/>
              </a:spcBef>
              <a:spcAft>
                <a:spcPts val="0"/>
              </a:spcAft>
              <a:buClr>
                <a:srgbClr val="FFFFFF"/>
              </a:buClr>
              <a:buSzPts val="1400"/>
              <a:buFont typeface="Proxima Nova"/>
              <a:buNone/>
              <a:defRPr sz="1400">
                <a:solidFill>
                  <a:srgbClr val="FFFFFF"/>
                </a:solidFill>
                <a:latin typeface="Proxima Nova"/>
                <a:ea typeface="Proxima Nova"/>
                <a:cs typeface="Proxima Nova"/>
                <a:sym typeface="Proxima Nova"/>
              </a:defRPr>
            </a:lvl5pPr>
            <a:lvl6pPr lvl="5" algn="l" rtl="0">
              <a:lnSpc>
                <a:spcPct val="95000"/>
              </a:lnSpc>
              <a:spcBef>
                <a:spcPts val="0"/>
              </a:spcBef>
              <a:spcAft>
                <a:spcPts val="0"/>
              </a:spcAft>
              <a:buClr>
                <a:srgbClr val="FFFFFF"/>
              </a:buClr>
              <a:buSzPts val="1400"/>
              <a:buFont typeface="Proxima Nova"/>
              <a:buNone/>
              <a:defRPr sz="1400">
                <a:solidFill>
                  <a:srgbClr val="FFFFFF"/>
                </a:solidFill>
                <a:latin typeface="Proxima Nova"/>
                <a:ea typeface="Proxima Nova"/>
                <a:cs typeface="Proxima Nova"/>
                <a:sym typeface="Proxima Nova"/>
              </a:defRPr>
            </a:lvl6pPr>
            <a:lvl7pPr lvl="6" algn="l" rtl="0">
              <a:lnSpc>
                <a:spcPct val="95000"/>
              </a:lnSpc>
              <a:spcBef>
                <a:spcPts val="0"/>
              </a:spcBef>
              <a:spcAft>
                <a:spcPts val="0"/>
              </a:spcAft>
              <a:buClr>
                <a:srgbClr val="FFFFFF"/>
              </a:buClr>
              <a:buSzPts val="1400"/>
              <a:buFont typeface="Proxima Nova"/>
              <a:buNone/>
              <a:defRPr sz="1400">
                <a:solidFill>
                  <a:srgbClr val="FFFFFF"/>
                </a:solidFill>
                <a:latin typeface="Proxima Nova"/>
                <a:ea typeface="Proxima Nova"/>
                <a:cs typeface="Proxima Nova"/>
                <a:sym typeface="Proxima Nova"/>
              </a:defRPr>
            </a:lvl7pPr>
            <a:lvl8pPr lvl="7" algn="l" rtl="0">
              <a:lnSpc>
                <a:spcPct val="95000"/>
              </a:lnSpc>
              <a:spcBef>
                <a:spcPts val="0"/>
              </a:spcBef>
              <a:spcAft>
                <a:spcPts val="0"/>
              </a:spcAft>
              <a:buClr>
                <a:srgbClr val="FFFFFF"/>
              </a:buClr>
              <a:buSzPts val="1400"/>
              <a:buFont typeface="Proxima Nova"/>
              <a:buNone/>
              <a:defRPr sz="1400">
                <a:solidFill>
                  <a:srgbClr val="FFFFFF"/>
                </a:solidFill>
                <a:latin typeface="Proxima Nova"/>
                <a:ea typeface="Proxima Nova"/>
                <a:cs typeface="Proxima Nova"/>
                <a:sym typeface="Proxima Nova"/>
              </a:defRPr>
            </a:lvl8pPr>
            <a:lvl9pPr lvl="8" algn="l" rtl="0">
              <a:lnSpc>
                <a:spcPct val="95000"/>
              </a:lnSpc>
              <a:spcBef>
                <a:spcPts val="0"/>
              </a:spcBef>
              <a:spcAft>
                <a:spcPts val="0"/>
              </a:spcAft>
              <a:buClr>
                <a:srgbClr val="FFFFFF"/>
              </a:buClr>
              <a:buSzPts val="1400"/>
              <a:buFont typeface="Proxima Nova"/>
              <a:buNone/>
              <a:defRPr sz="1400">
                <a:solidFill>
                  <a:srgbClr val="FFFFFF"/>
                </a:solidFill>
                <a:latin typeface="Proxima Nova"/>
                <a:ea typeface="Proxima Nova"/>
                <a:cs typeface="Proxima Nova"/>
                <a:sym typeface="Proxima Nova"/>
              </a:defRPr>
            </a:lvl9pPr>
          </a:lstStyle>
          <a:p>
            <a:endParaRPr/>
          </a:p>
        </p:txBody>
      </p:sp>
      <p:sp>
        <p:nvSpPr>
          <p:cNvPr id="14" name="Google Shape;14;p2"/>
          <p:cNvSpPr txBox="1"/>
          <p:nvPr/>
        </p:nvSpPr>
        <p:spPr>
          <a:xfrm>
            <a:off x="7453033" y="4595672"/>
            <a:ext cx="1295700" cy="1716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i="0" u="none" strike="noStrike" cap="none">
                <a:solidFill>
                  <a:srgbClr val="FFFFFF"/>
                </a:solidFill>
                <a:latin typeface="Proxima Nova"/>
                <a:ea typeface="Proxima Nova"/>
                <a:cs typeface="Proxima Nova"/>
                <a:sym typeface="Proxima Nova"/>
              </a:rPr>
              <a:t>PROPRIETARY &amp; CONFIDENTIAL</a:t>
            </a:r>
            <a:endParaRPr sz="700" i="0" u="none" strike="noStrike" cap="none">
              <a:solidFill>
                <a:srgbClr val="FFFFFF"/>
              </a:solidFill>
              <a:latin typeface="Proxima Nova"/>
              <a:ea typeface="Proxima Nova"/>
              <a:cs typeface="Proxima Nova"/>
              <a:sym typeface="Proxima Nova"/>
            </a:endParaRPr>
          </a:p>
        </p:txBody>
      </p:sp>
      <p:sp>
        <p:nvSpPr>
          <p:cNvPr id="15" name="Google Shape;15;p2"/>
          <p:cNvSpPr txBox="1">
            <a:spLocks noGrp="1"/>
          </p:cNvSpPr>
          <p:nvPr>
            <p:ph type="subTitle" idx="2"/>
          </p:nvPr>
        </p:nvSpPr>
        <p:spPr>
          <a:xfrm>
            <a:off x="395300" y="4595675"/>
            <a:ext cx="2513100" cy="171600"/>
          </a:xfrm>
          <a:prstGeom prst="rect">
            <a:avLst/>
          </a:prstGeom>
        </p:spPr>
        <p:txBody>
          <a:bodyPr spcFirstLastPara="1" wrap="square" lIns="0" tIns="0" rIns="0" bIns="0" anchor="t" anchorCtr="0">
            <a:noAutofit/>
          </a:bodyPr>
          <a:lstStyle>
            <a:lvl1pPr lvl="0" rtl="0">
              <a:spcBef>
                <a:spcPts val="0"/>
              </a:spcBef>
              <a:spcAft>
                <a:spcPts val="0"/>
              </a:spcAft>
              <a:buClr>
                <a:srgbClr val="FFFFFF"/>
              </a:buClr>
              <a:buSzPts val="1100"/>
              <a:buFont typeface="Proxima Nova"/>
              <a:buNone/>
              <a:defRPr sz="1100">
                <a:solidFill>
                  <a:srgbClr val="FFFFFF"/>
                </a:solidFill>
                <a:latin typeface="Proxima Nova"/>
                <a:ea typeface="Proxima Nova"/>
                <a:cs typeface="Proxima Nova"/>
                <a:sym typeface="Proxima Nova"/>
              </a:defRPr>
            </a:lvl1pPr>
            <a:lvl2pPr lvl="1" rtl="0">
              <a:spcBef>
                <a:spcPts val="0"/>
              </a:spcBef>
              <a:spcAft>
                <a:spcPts val="0"/>
              </a:spcAft>
              <a:buClr>
                <a:srgbClr val="FFFFFF"/>
              </a:buClr>
              <a:buSzPts val="1200"/>
              <a:buFont typeface="Proxima Nova"/>
              <a:buNone/>
              <a:defRPr>
                <a:solidFill>
                  <a:srgbClr val="FFFFFF"/>
                </a:solidFill>
                <a:latin typeface="Proxima Nova"/>
                <a:ea typeface="Proxima Nova"/>
                <a:cs typeface="Proxima Nova"/>
                <a:sym typeface="Proxima Nova"/>
              </a:defRPr>
            </a:lvl2pPr>
            <a:lvl3pPr lvl="2" rtl="0">
              <a:spcBef>
                <a:spcPts val="0"/>
              </a:spcBef>
              <a:spcAft>
                <a:spcPts val="0"/>
              </a:spcAft>
              <a:buClr>
                <a:srgbClr val="FFFFFF"/>
              </a:buClr>
              <a:buSzPts val="1100"/>
              <a:buFont typeface="Proxima Nova"/>
              <a:buNone/>
              <a:defRPr>
                <a:solidFill>
                  <a:srgbClr val="FFFFFF"/>
                </a:solidFill>
                <a:latin typeface="Proxima Nova"/>
                <a:ea typeface="Proxima Nova"/>
                <a:cs typeface="Proxima Nova"/>
                <a:sym typeface="Proxima Nova"/>
              </a:defRPr>
            </a:lvl3pPr>
            <a:lvl4pPr lvl="3" rtl="0">
              <a:spcBef>
                <a:spcPts val="0"/>
              </a:spcBef>
              <a:spcAft>
                <a:spcPts val="0"/>
              </a:spcAft>
              <a:buClr>
                <a:srgbClr val="FFFFFF"/>
              </a:buClr>
              <a:buSzPts val="1100"/>
              <a:buFont typeface="Proxima Nova"/>
              <a:buNone/>
              <a:defRPr>
                <a:solidFill>
                  <a:srgbClr val="FFFFFF"/>
                </a:solidFill>
                <a:latin typeface="Proxima Nova"/>
                <a:ea typeface="Proxima Nova"/>
                <a:cs typeface="Proxima Nova"/>
                <a:sym typeface="Proxima Nova"/>
              </a:defRPr>
            </a:lvl4pPr>
            <a:lvl5pPr lvl="4" rtl="0">
              <a:spcBef>
                <a:spcPts val="0"/>
              </a:spcBef>
              <a:spcAft>
                <a:spcPts val="0"/>
              </a:spcAft>
              <a:buClr>
                <a:srgbClr val="FFFFFF"/>
              </a:buClr>
              <a:buSzPts val="1100"/>
              <a:buFont typeface="Proxima Nova"/>
              <a:buNone/>
              <a:defRPr>
                <a:solidFill>
                  <a:srgbClr val="FFFFFF"/>
                </a:solidFill>
                <a:latin typeface="Proxima Nova"/>
                <a:ea typeface="Proxima Nova"/>
                <a:cs typeface="Proxima Nova"/>
                <a:sym typeface="Proxima Nova"/>
              </a:defRPr>
            </a:lvl5pPr>
            <a:lvl6pPr lvl="5" rtl="0">
              <a:spcBef>
                <a:spcPts val="0"/>
              </a:spcBef>
              <a:spcAft>
                <a:spcPts val="0"/>
              </a:spcAft>
              <a:buClr>
                <a:srgbClr val="FFFFFF"/>
              </a:buClr>
              <a:buSzPts val="1100"/>
              <a:buFont typeface="Proxima Nova"/>
              <a:buNone/>
              <a:defRPr>
                <a:solidFill>
                  <a:srgbClr val="FFFFFF"/>
                </a:solidFill>
                <a:latin typeface="Proxima Nova"/>
                <a:ea typeface="Proxima Nova"/>
                <a:cs typeface="Proxima Nova"/>
                <a:sym typeface="Proxima Nova"/>
              </a:defRPr>
            </a:lvl6pPr>
            <a:lvl7pPr lvl="6" rtl="0">
              <a:spcBef>
                <a:spcPts val="0"/>
              </a:spcBef>
              <a:spcAft>
                <a:spcPts val="0"/>
              </a:spcAft>
              <a:buClr>
                <a:srgbClr val="FFFFFF"/>
              </a:buClr>
              <a:buSzPts val="1000"/>
              <a:buFont typeface="Proxima Nova"/>
              <a:buNone/>
              <a:defRPr>
                <a:solidFill>
                  <a:srgbClr val="FFFFFF"/>
                </a:solidFill>
                <a:latin typeface="Proxima Nova"/>
                <a:ea typeface="Proxima Nova"/>
                <a:cs typeface="Proxima Nova"/>
                <a:sym typeface="Proxima Nova"/>
              </a:defRPr>
            </a:lvl7pPr>
            <a:lvl8pPr lvl="7" rtl="0">
              <a:spcBef>
                <a:spcPts val="0"/>
              </a:spcBef>
              <a:spcAft>
                <a:spcPts val="0"/>
              </a:spcAft>
              <a:buClr>
                <a:srgbClr val="FFFFFF"/>
              </a:buClr>
              <a:buSzPts val="900"/>
              <a:buFont typeface="Proxima Nova"/>
              <a:buNone/>
              <a:defRPr>
                <a:solidFill>
                  <a:srgbClr val="FFFFFF"/>
                </a:solidFill>
                <a:latin typeface="Proxima Nova"/>
                <a:ea typeface="Proxima Nova"/>
                <a:cs typeface="Proxima Nova"/>
                <a:sym typeface="Proxima Nova"/>
              </a:defRPr>
            </a:lvl8pPr>
            <a:lvl9pPr lvl="8" rtl="0">
              <a:spcBef>
                <a:spcPts val="0"/>
              </a:spcBef>
              <a:spcAft>
                <a:spcPts val="0"/>
              </a:spcAft>
              <a:buClr>
                <a:srgbClr val="FFFFFF"/>
              </a:buClr>
              <a:buSzPts val="700"/>
              <a:buFont typeface="Proxima Nova"/>
              <a:buNone/>
              <a:defRPr>
                <a:solidFill>
                  <a:srgbClr val="FFFFFF"/>
                </a:solidFill>
                <a:latin typeface="Proxima Nova"/>
                <a:ea typeface="Proxima Nova"/>
                <a:cs typeface="Proxima Nova"/>
                <a:sym typeface="Proxima Nova"/>
              </a:defRPr>
            </a:lvl9pPr>
          </a:lstStyle>
          <a:p>
            <a:endParaRPr/>
          </a:p>
        </p:txBody>
      </p:sp>
      <p:pic>
        <p:nvPicPr>
          <p:cNvPr id="16" name="Google Shape;16;p2"/>
          <p:cNvPicPr preferRelativeResize="0"/>
          <p:nvPr/>
        </p:nvPicPr>
        <p:blipFill>
          <a:blip r:embed="rId3">
            <a:alphaModFix/>
          </a:blip>
          <a:stretch>
            <a:fillRect/>
          </a:stretch>
        </p:blipFill>
        <p:spPr>
          <a:xfrm>
            <a:off x="411700" y="303225"/>
            <a:ext cx="2093825" cy="2635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0 Two Columns with Heading" type="twoTxTwoObj">
  <p:cSld name="TWO_OBJECTS_WITH_TEXT">
    <p:spTree>
      <p:nvGrpSpPr>
        <p:cNvPr id="1" name="Shape 79"/>
        <p:cNvGrpSpPr/>
        <p:nvPr/>
      </p:nvGrpSpPr>
      <p:grpSpPr>
        <a:xfrm>
          <a:off x="0" y="0"/>
          <a:ext cx="0" cy="0"/>
          <a:chOff x="0" y="0"/>
          <a:chExt cx="0" cy="0"/>
        </a:xfrm>
      </p:grpSpPr>
      <p:sp>
        <p:nvSpPr>
          <p:cNvPr id="80" name="Google Shape;80;p11"/>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1pPr>
            <a:lvl2pPr marL="0" marR="0" lvl="1"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2pPr>
            <a:lvl3pPr marL="0" marR="0" lvl="2"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3pPr>
            <a:lvl4pPr marL="0" marR="0" lvl="3"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4pPr>
            <a:lvl5pPr marL="0" marR="0" lvl="4"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5pPr>
            <a:lvl6pPr marL="0" marR="0" lvl="5"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6pPr>
            <a:lvl7pPr marL="0" marR="0" lvl="6"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7pPr>
            <a:lvl8pPr marL="0" marR="0" lvl="7"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8pPr>
            <a:lvl9pPr marL="0" marR="0" lvl="8"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81" name="Google Shape;81;p11"/>
          <p:cNvPicPr preferRelativeResize="0"/>
          <p:nvPr/>
        </p:nvPicPr>
        <p:blipFill rotWithShape="1">
          <a:blip r:embed="rId2">
            <a:alphaModFix/>
          </a:blip>
          <a:srcRect/>
          <a:stretch/>
        </p:blipFill>
        <p:spPr>
          <a:xfrm>
            <a:off x="8540263" y="303213"/>
            <a:ext cx="208450" cy="208450"/>
          </a:xfrm>
          <a:prstGeom prst="rect">
            <a:avLst/>
          </a:prstGeom>
          <a:noFill/>
          <a:ln>
            <a:noFill/>
          </a:ln>
        </p:spPr>
      </p:pic>
      <p:sp>
        <p:nvSpPr>
          <p:cNvPr id="82" name="Google Shape;82;p11"/>
          <p:cNvSpPr txBox="1">
            <a:spLocks noGrp="1"/>
          </p:cNvSpPr>
          <p:nvPr>
            <p:ph type="title"/>
          </p:nvPr>
        </p:nvSpPr>
        <p:spPr>
          <a:xfrm>
            <a:off x="411600" y="303225"/>
            <a:ext cx="7726500" cy="7122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2800"/>
              <a:buNone/>
              <a:defRPr sz="3200">
                <a:solidFill>
                  <a:schemeClr val="dk1"/>
                </a:solidFill>
              </a:defRPr>
            </a:lvl1pPr>
            <a:lvl2pPr lvl="1" algn="l" rtl="0">
              <a:lnSpc>
                <a:spcPct val="100000"/>
              </a:lnSpc>
              <a:spcBef>
                <a:spcPts val="0"/>
              </a:spcBef>
              <a:spcAft>
                <a:spcPts val="0"/>
              </a:spcAft>
              <a:buSzPts val="2800"/>
              <a:buNone/>
              <a:defRPr sz="3900">
                <a:solidFill>
                  <a:srgbClr val="FFFFFF"/>
                </a:solidFill>
              </a:defRPr>
            </a:lvl2pPr>
            <a:lvl3pPr lvl="2" algn="l" rtl="0">
              <a:lnSpc>
                <a:spcPct val="100000"/>
              </a:lnSpc>
              <a:spcBef>
                <a:spcPts val="0"/>
              </a:spcBef>
              <a:spcAft>
                <a:spcPts val="0"/>
              </a:spcAft>
              <a:buSzPts val="2800"/>
              <a:buNone/>
              <a:defRPr sz="3900">
                <a:solidFill>
                  <a:srgbClr val="FFFFFF"/>
                </a:solidFill>
              </a:defRPr>
            </a:lvl3pPr>
            <a:lvl4pPr lvl="3" algn="l" rtl="0">
              <a:lnSpc>
                <a:spcPct val="100000"/>
              </a:lnSpc>
              <a:spcBef>
                <a:spcPts val="0"/>
              </a:spcBef>
              <a:spcAft>
                <a:spcPts val="0"/>
              </a:spcAft>
              <a:buSzPts val="2800"/>
              <a:buNone/>
              <a:defRPr sz="3900">
                <a:solidFill>
                  <a:srgbClr val="FFFFFF"/>
                </a:solidFill>
              </a:defRPr>
            </a:lvl4pPr>
            <a:lvl5pPr lvl="4" algn="l" rtl="0">
              <a:lnSpc>
                <a:spcPct val="100000"/>
              </a:lnSpc>
              <a:spcBef>
                <a:spcPts val="0"/>
              </a:spcBef>
              <a:spcAft>
                <a:spcPts val="0"/>
              </a:spcAft>
              <a:buSzPts val="2800"/>
              <a:buNone/>
              <a:defRPr sz="3900">
                <a:solidFill>
                  <a:srgbClr val="FFFFFF"/>
                </a:solidFill>
              </a:defRPr>
            </a:lvl5pPr>
            <a:lvl6pPr lvl="5" algn="l" rtl="0">
              <a:lnSpc>
                <a:spcPct val="100000"/>
              </a:lnSpc>
              <a:spcBef>
                <a:spcPts val="0"/>
              </a:spcBef>
              <a:spcAft>
                <a:spcPts val="0"/>
              </a:spcAft>
              <a:buSzPts val="2800"/>
              <a:buNone/>
              <a:defRPr sz="3900">
                <a:solidFill>
                  <a:srgbClr val="FFFFFF"/>
                </a:solidFill>
              </a:defRPr>
            </a:lvl6pPr>
            <a:lvl7pPr lvl="6" algn="l" rtl="0">
              <a:lnSpc>
                <a:spcPct val="100000"/>
              </a:lnSpc>
              <a:spcBef>
                <a:spcPts val="0"/>
              </a:spcBef>
              <a:spcAft>
                <a:spcPts val="0"/>
              </a:spcAft>
              <a:buSzPts val="2800"/>
              <a:buNone/>
              <a:defRPr sz="3900">
                <a:solidFill>
                  <a:srgbClr val="FFFFFF"/>
                </a:solidFill>
              </a:defRPr>
            </a:lvl7pPr>
            <a:lvl8pPr lvl="7" algn="l" rtl="0">
              <a:lnSpc>
                <a:spcPct val="100000"/>
              </a:lnSpc>
              <a:spcBef>
                <a:spcPts val="0"/>
              </a:spcBef>
              <a:spcAft>
                <a:spcPts val="0"/>
              </a:spcAft>
              <a:buSzPts val="2800"/>
              <a:buNone/>
              <a:defRPr sz="3900">
                <a:solidFill>
                  <a:srgbClr val="FFFFFF"/>
                </a:solidFill>
              </a:defRPr>
            </a:lvl8pPr>
            <a:lvl9pPr lvl="8" algn="l" rtl="0">
              <a:lnSpc>
                <a:spcPct val="100000"/>
              </a:lnSpc>
              <a:spcBef>
                <a:spcPts val="0"/>
              </a:spcBef>
              <a:spcAft>
                <a:spcPts val="0"/>
              </a:spcAft>
              <a:buSzPts val="2800"/>
              <a:buNone/>
              <a:defRPr sz="3900">
                <a:solidFill>
                  <a:srgbClr val="FFFFFF"/>
                </a:solidFill>
              </a:defRPr>
            </a:lvl9pPr>
          </a:lstStyle>
          <a:p>
            <a:endParaRPr/>
          </a:p>
        </p:txBody>
      </p:sp>
      <p:sp>
        <p:nvSpPr>
          <p:cNvPr id="83" name="Google Shape;83;p11"/>
          <p:cNvSpPr txBox="1">
            <a:spLocks noGrp="1"/>
          </p:cNvSpPr>
          <p:nvPr>
            <p:ph type="subTitle" idx="1"/>
          </p:nvPr>
        </p:nvSpPr>
        <p:spPr>
          <a:xfrm>
            <a:off x="411800" y="1015525"/>
            <a:ext cx="3942600" cy="436200"/>
          </a:xfrm>
          <a:prstGeom prst="rect">
            <a:avLst/>
          </a:prstGeom>
          <a:noFill/>
          <a:ln>
            <a:noFill/>
          </a:ln>
        </p:spPr>
        <p:txBody>
          <a:bodyPr spcFirstLastPara="1" wrap="square" lIns="0" tIns="0" rIns="0" bIns="0" anchor="t" anchorCtr="0">
            <a:noAutofit/>
          </a:bodyPr>
          <a:lstStyle>
            <a:lvl1pPr lvl="0" algn="l" rtl="0">
              <a:lnSpc>
                <a:spcPct val="95000"/>
              </a:lnSpc>
              <a:spcBef>
                <a:spcPts val="0"/>
              </a:spcBef>
              <a:spcAft>
                <a:spcPts val="0"/>
              </a:spcAft>
              <a:buClr>
                <a:schemeClr val="dk1"/>
              </a:buClr>
              <a:buSzPts val="1400"/>
              <a:buFont typeface="Proxima Nova Semibold"/>
              <a:buNone/>
              <a:defRPr sz="1400" i="0">
                <a:solidFill>
                  <a:schemeClr val="dk1"/>
                </a:solidFill>
                <a:latin typeface="Proxima Nova Semibold"/>
                <a:ea typeface="Proxima Nova Semibold"/>
                <a:cs typeface="Proxima Nova Semibold"/>
                <a:sym typeface="Proxima Nova Semibold"/>
              </a:defRPr>
            </a:lvl1pPr>
            <a:lvl2pPr lvl="1"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2pPr>
            <a:lvl3pPr lvl="2"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3pPr>
            <a:lvl4pPr lvl="3"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4pPr>
            <a:lvl5pPr lvl="4"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5pPr>
            <a:lvl6pPr lvl="5"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6pPr>
            <a:lvl7pPr lvl="6"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7pPr>
            <a:lvl8pPr lvl="7"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8pPr>
            <a:lvl9pPr lvl="8"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9pPr>
          </a:lstStyle>
          <a:p>
            <a:endParaRPr/>
          </a:p>
        </p:txBody>
      </p:sp>
      <p:sp>
        <p:nvSpPr>
          <p:cNvPr id="84" name="Google Shape;84;p11"/>
          <p:cNvSpPr txBox="1">
            <a:spLocks noGrp="1"/>
          </p:cNvSpPr>
          <p:nvPr>
            <p:ph type="body" idx="2"/>
          </p:nvPr>
        </p:nvSpPr>
        <p:spPr>
          <a:xfrm>
            <a:off x="411800" y="1516975"/>
            <a:ext cx="3942600" cy="3003600"/>
          </a:xfrm>
          <a:prstGeom prst="rect">
            <a:avLst/>
          </a:prstGeom>
        </p:spPr>
        <p:txBody>
          <a:bodyPr spcFirstLastPara="1" wrap="square" lIns="0" tIns="0" rIns="0" bIns="0" anchor="t" anchorCtr="0">
            <a:noAutofit/>
          </a:bodyPr>
          <a:lstStyle>
            <a:lvl1pPr marL="457200" lvl="0" indent="-304800">
              <a:spcBef>
                <a:spcPts val="0"/>
              </a:spcBef>
              <a:spcAft>
                <a:spcPts val="0"/>
              </a:spcAft>
              <a:buSzPts val="1200"/>
              <a:buChar char="ᐩ"/>
              <a:defRPr/>
            </a:lvl1pPr>
            <a:lvl2pPr marL="914400" lvl="1" indent="-304800">
              <a:spcBef>
                <a:spcPts val="0"/>
              </a:spcBef>
              <a:spcAft>
                <a:spcPts val="0"/>
              </a:spcAft>
              <a:buSzPts val="1200"/>
              <a:buChar char="ᐩ"/>
              <a:defRPr/>
            </a:lvl2pPr>
            <a:lvl3pPr marL="1371600" lvl="2" indent="-298450">
              <a:spcBef>
                <a:spcPts val="0"/>
              </a:spcBef>
              <a:spcAft>
                <a:spcPts val="0"/>
              </a:spcAft>
              <a:buSzPts val="1100"/>
              <a:buChar char="ᐩ"/>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2100">
              <a:spcBef>
                <a:spcPts val="0"/>
              </a:spcBef>
              <a:spcAft>
                <a:spcPts val="0"/>
              </a:spcAft>
              <a:buClr>
                <a:srgbClr val="FFFFFF"/>
              </a:buClr>
              <a:buSzPts val="1000"/>
              <a:buChar char="○"/>
              <a:defRPr>
                <a:solidFill>
                  <a:srgbClr val="FFFFFF"/>
                </a:solidFill>
              </a:defRPr>
            </a:lvl7pPr>
            <a:lvl8pPr marL="3657600" lvl="7" indent="-285750">
              <a:spcBef>
                <a:spcPts val="0"/>
              </a:spcBef>
              <a:spcAft>
                <a:spcPts val="0"/>
              </a:spcAft>
              <a:buClr>
                <a:srgbClr val="FFFFFF"/>
              </a:buClr>
              <a:buSzPts val="900"/>
              <a:buChar char="○"/>
              <a:defRPr>
                <a:solidFill>
                  <a:srgbClr val="FFFFFF"/>
                </a:solidFill>
              </a:defRPr>
            </a:lvl8pPr>
            <a:lvl9pPr marL="4114800" lvl="8" indent="-273050">
              <a:spcBef>
                <a:spcPts val="0"/>
              </a:spcBef>
              <a:spcAft>
                <a:spcPts val="0"/>
              </a:spcAft>
              <a:buClr>
                <a:srgbClr val="FFFFFF"/>
              </a:buClr>
              <a:buSzPts val="700"/>
              <a:buChar char="○"/>
              <a:defRPr>
                <a:solidFill>
                  <a:srgbClr val="FFFFFF"/>
                </a:solidFill>
              </a:defRPr>
            </a:lvl9pPr>
          </a:lstStyle>
          <a:p>
            <a:endParaRPr/>
          </a:p>
        </p:txBody>
      </p:sp>
      <p:sp>
        <p:nvSpPr>
          <p:cNvPr id="85" name="Google Shape;85;p11"/>
          <p:cNvSpPr txBox="1">
            <a:spLocks noGrp="1"/>
          </p:cNvSpPr>
          <p:nvPr>
            <p:ph type="subTitle" idx="3"/>
          </p:nvPr>
        </p:nvSpPr>
        <p:spPr>
          <a:xfrm>
            <a:off x="4789725" y="1015525"/>
            <a:ext cx="3942600" cy="436200"/>
          </a:xfrm>
          <a:prstGeom prst="rect">
            <a:avLst/>
          </a:prstGeom>
          <a:noFill/>
          <a:ln>
            <a:noFill/>
          </a:ln>
        </p:spPr>
        <p:txBody>
          <a:bodyPr spcFirstLastPara="1" wrap="square" lIns="0" tIns="0" rIns="0" bIns="0" anchor="t" anchorCtr="0">
            <a:noAutofit/>
          </a:bodyPr>
          <a:lstStyle>
            <a:lvl1pPr lvl="0" algn="l" rtl="0">
              <a:lnSpc>
                <a:spcPct val="95000"/>
              </a:lnSpc>
              <a:spcBef>
                <a:spcPts val="0"/>
              </a:spcBef>
              <a:spcAft>
                <a:spcPts val="0"/>
              </a:spcAft>
              <a:buClr>
                <a:schemeClr val="dk1"/>
              </a:buClr>
              <a:buSzPts val="1400"/>
              <a:buFont typeface="Proxima Nova Semibold"/>
              <a:buNone/>
              <a:defRPr sz="1400" i="0">
                <a:solidFill>
                  <a:schemeClr val="dk1"/>
                </a:solidFill>
                <a:latin typeface="Proxima Nova Semibold"/>
                <a:ea typeface="Proxima Nova Semibold"/>
                <a:cs typeface="Proxima Nova Semibold"/>
                <a:sym typeface="Proxima Nova Semibold"/>
              </a:defRPr>
            </a:lvl1pPr>
            <a:lvl2pPr lvl="1"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2pPr>
            <a:lvl3pPr lvl="2"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3pPr>
            <a:lvl4pPr lvl="3"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4pPr>
            <a:lvl5pPr lvl="4"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5pPr>
            <a:lvl6pPr lvl="5"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6pPr>
            <a:lvl7pPr lvl="6"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7pPr>
            <a:lvl8pPr lvl="7"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8pPr>
            <a:lvl9pPr lvl="8"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9pPr>
          </a:lstStyle>
          <a:p>
            <a:endParaRPr/>
          </a:p>
        </p:txBody>
      </p:sp>
      <p:sp>
        <p:nvSpPr>
          <p:cNvPr id="86" name="Google Shape;86;p11"/>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i="0" u="none" strike="noStrike" cap="none">
                <a:solidFill>
                  <a:srgbClr val="666666"/>
                </a:solidFill>
                <a:latin typeface="Proxima Nova"/>
                <a:ea typeface="Proxima Nova"/>
                <a:cs typeface="Proxima Nova"/>
                <a:sym typeface="Proxima Nova"/>
              </a:rPr>
              <a:t>PROPRIETARY &amp; CONFIDENTIAL</a:t>
            </a:r>
            <a:endParaRPr sz="700" i="0" u="none" strike="noStrike" cap="none">
              <a:solidFill>
                <a:srgbClr val="666666"/>
              </a:solidFill>
              <a:latin typeface="Proxima Nova"/>
              <a:ea typeface="Proxima Nova"/>
              <a:cs typeface="Proxima Nova"/>
              <a:sym typeface="Proxima Nova"/>
            </a:endParaRPr>
          </a:p>
        </p:txBody>
      </p:sp>
      <p:sp>
        <p:nvSpPr>
          <p:cNvPr id="87" name="Google Shape;87;p11"/>
          <p:cNvSpPr txBox="1">
            <a:spLocks noGrp="1"/>
          </p:cNvSpPr>
          <p:nvPr>
            <p:ph type="body" idx="4"/>
          </p:nvPr>
        </p:nvSpPr>
        <p:spPr>
          <a:xfrm>
            <a:off x="4789725" y="1516975"/>
            <a:ext cx="3942600" cy="3003600"/>
          </a:xfrm>
          <a:prstGeom prst="rect">
            <a:avLst/>
          </a:prstGeom>
        </p:spPr>
        <p:txBody>
          <a:bodyPr spcFirstLastPara="1" wrap="square" lIns="0" tIns="0" rIns="0" bIns="0" anchor="t" anchorCtr="0">
            <a:noAutofit/>
          </a:bodyPr>
          <a:lstStyle>
            <a:lvl1pPr marL="457200" lvl="0" indent="-304800" rtl="0">
              <a:spcBef>
                <a:spcPts val="0"/>
              </a:spcBef>
              <a:spcAft>
                <a:spcPts val="0"/>
              </a:spcAft>
              <a:buSzPts val="1200"/>
              <a:buChar char="ᐩ"/>
              <a:defRPr/>
            </a:lvl1pPr>
            <a:lvl2pPr marL="914400" lvl="1" indent="-304800" rtl="0">
              <a:spcBef>
                <a:spcPts val="0"/>
              </a:spcBef>
              <a:spcAft>
                <a:spcPts val="0"/>
              </a:spcAft>
              <a:buSzPts val="1200"/>
              <a:buChar char="ᐩ"/>
              <a:defRPr/>
            </a:lvl2pPr>
            <a:lvl3pPr marL="1371600" lvl="2" indent="-298450" rtl="0">
              <a:spcBef>
                <a:spcPts val="0"/>
              </a:spcBef>
              <a:spcAft>
                <a:spcPts val="0"/>
              </a:spcAft>
              <a:buSzPts val="1100"/>
              <a:buChar char="ᐩ"/>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2100" rtl="0">
              <a:spcBef>
                <a:spcPts val="0"/>
              </a:spcBef>
              <a:spcAft>
                <a:spcPts val="0"/>
              </a:spcAft>
              <a:buClr>
                <a:srgbClr val="FFFFFF"/>
              </a:buClr>
              <a:buSzPts val="1000"/>
              <a:buChar char="○"/>
              <a:defRPr>
                <a:solidFill>
                  <a:srgbClr val="FFFFFF"/>
                </a:solidFill>
              </a:defRPr>
            </a:lvl7pPr>
            <a:lvl8pPr marL="3657600" lvl="7" indent="-285750" rtl="0">
              <a:spcBef>
                <a:spcPts val="0"/>
              </a:spcBef>
              <a:spcAft>
                <a:spcPts val="0"/>
              </a:spcAft>
              <a:buClr>
                <a:srgbClr val="FFFFFF"/>
              </a:buClr>
              <a:buSzPts val="900"/>
              <a:buChar char="○"/>
              <a:defRPr>
                <a:solidFill>
                  <a:srgbClr val="FFFFFF"/>
                </a:solidFill>
              </a:defRPr>
            </a:lvl8pPr>
            <a:lvl9pPr marL="4114800" lvl="8" indent="-273050" rtl="0">
              <a:spcBef>
                <a:spcPts val="0"/>
              </a:spcBef>
              <a:spcAft>
                <a:spcPts val="0"/>
              </a:spcAft>
              <a:buClr>
                <a:srgbClr val="FFFFFF"/>
              </a:buClr>
              <a:buSzPts val="700"/>
              <a:buChar char="○"/>
              <a:defRPr>
                <a:solidFill>
                  <a:srgbClr val="FFFFFF"/>
                </a:solidFill>
              </a:defRPr>
            </a:lvl9pPr>
          </a:lstStyle>
          <a:p>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2743">
          <p15:clr>
            <a:srgbClr val="FBAE40"/>
          </p15:clr>
        </p15:guide>
        <p15:guide id="2" pos="3017">
          <p15:clr>
            <a:srgbClr val="FBAE40"/>
          </p15:clr>
        </p15:guide>
        <p15:guide id="3" orient="horz" pos="956">
          <p15:clr>
            <a:srgbClr val="FA7B17"/>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1 Three Columns with Heading">
  <p:cSld name="3 columns with heading">
    <p:spTree>
      <p:nvGrpSpPr>
        <p:cNvPr id="1" name="Shape 88"/>
        <p:cNvGrpSpPr/>
        <p:nvPr/>
      </p:nvGrpSpPr>
      <p:grpSpPr>
        <a:xfrm>
          <a:off x="0" y="0"/>
          <a:ext cx="0" cy="0"/>
          <a:chOff x="0" y="0"/>
          <a:chExt cx="0" cy="0"/>
        </a:xfrm>
      </p:grpSpPr>
      <p:sp>
        <p:nvSpPr>
          <p:cNvPr id="89" name="Google Shape;89;p12"/>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1pPr>
            <a:lvl2pPr marL="0" marR="0" lvl="1"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2pPr>
            <a:lvl3pPr marL="0" marR="0" lvl="2"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3pPr>
            <a:lvl4pPr marL="0" marR="0" lvl="3"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4pPr>
            <a:lvl5pPr marL="0" marR="0" lvl="4"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5pPr>
            <a:lvl6pPr marL="0" marR="0" lvl="5"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6pPr>
            <a:lvl7pPr marL="0" marR="0" lvl="6"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7pPr>
            <a:lvl8pPr marL="0" marR="0" lvl="7"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8pPr>
            <a:lvl9pPr marL="0" marR="0" lvl="8"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90" name="Google Shape;90;p12"/>
          <p:cNvPicPr preferRelativeResize="0"/>
          <p:nvPr/>
        </p:nvPicPr>
        <p:blipFill rotWithShape="1">
          <a:blip r:embed="rId2">
            <a:alphaModFix/>
          </a:blip>
          <a:srcRect/>
          <a:stretch/>
        </p:blipFill>
        <p:spPr>
          <a:xfrm>
            <a:off x="8540263" y="303213"/>
            <a:ext cx="208450" cy="208450"/>
          </a:xfrm>
          <a:prstGeom prst="rect">
            <a:avLst/>
          </a:prstGeom>
          <a:noFill/>
          <a:ln>
            <a:noFill/>
          </a:ln>
        </p:spPr>
      </p:pic>
      <p:sp>
        <p:nvSpPr>
          <p:cNvPr id="91" name="Google Shape;91;p12"/>
          <p:cNvSpPr txBox="1">
            <a:spLocks noGrp="1"/>
          </p:cNvSpPr>
          <p:nvPr>
            <p:ph type="title"/>
          </p:nvPr>
        </p:nvSpPr>
        <p:spPr>
          <a:xfrm>
            <a:off x="411600" y="303225"/>
            <a:ext cx="7726500" cy="7122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2800"/>
              <a:buNone/>
              <a:defRPr sz="3200">
                <a:solidFill>
                  <a:schemeClr val="dk1"/>
                </a:solidFill>
              </a:defRPr>
            </a:lvl1pPr>
            <a:lvl2pPr lvl="1" algn="l" rtl="0">
              <a:lnSpc>
                <a:spcPct val="100000"/>
              </a:lnSpc>
              <a:spcBef>
                <a:spcPts val="0"/>
              </a:spcBef>
              <a:spcAft>
                <a:spcPts val="0"/>
              </a:spcAft>
              <a:buSzPts val="2800"/>
              <a:buNone/>
              <a:defRPr sz="3900">
                <a:solidFill>
                  <a:srgbClr val="FFFFFF"/>
                </a:solidFill>
              </a:defRPr>
            </a:lvl2pPr>
            <a:lvl3pPr lvl="2" algn="l" rtl="0">
              <a:lnSpc>
                <a:spcPct val="100000"/>
              </a:lnSpc>
              <a:spcBef>
                <a:spcPts val="0"/>
              </a:spcBef>
              <a:spcAft>
                <a:spcPts val="0"/>
              </a:spcAft>
              <a:buSzPts val="2800"/>
              <a:buNone/>
              <a:defRPr sz="3900">
                <a:solidFill>
                  <a:srgbClr val="FFFFFF"/>
                </a:solidFill>
              </a:defRPr>
            </a:lvl3pPr>
            <a:lvl4pPr lvl="3" algn="l" rtl="0">
              <a:lnSpc>
                <a:spcPct val="100000"/>
              </a:lnSpc>
              <a:spcBef>
                <a:spcPts val="0"/>
              </a:spcBef>
              <a:spcAft>
                <a:spcPts val="0"/>
              </a:spcAft>
              <a:buSzPts val="2800"/>
              <a:buNone/>
              <a:defRPr sz="3900">
                <a:solidFill>
                  <a:srgbClr val="FFFFFF"/>
                </a:solidFill>
              </a:defRPr>
            </a:lvl4pPr>
            <a:lvl5pPr lvl="4" algn="l" rtl="0">
              <a:lnSpc>
                <a:spcPct val="100000"/>
              </a:lnSpc>
              <a:spcBef>
                <a:spcPts val="0"/>
              </a:spcBef>
              <a:spcAft>
                <a:spcPts val="0"/>
              </a:spcAft>
              <a:buSzPts val="2800"/>
              <a:buNone/>
              <a:defRPr sz="3900">
                <a:solidFill>
                  <a:srgbClr val="FFFFFF"/>
                </a:solidFill>
              </a:defRPr>
            </a:lvl5pPr>
            <a:lvl6pPr lvl="5" algn="l" rtl="0">
              <a:lnSpc>
                <a:spcPct val="100000"/>
              </a:lnSpc>
              <a:spcBef>
                <a:spcPts val="0"/>
              </a:spcBef>
              <a:spcAft>
                <a:spcPts val="0"/>
              </a:spcAft>
              <a:buSzPts val="2800"/>
              <a:buNone/>
              <a:defRPr sz="3900">
                <a:solidFill>
                  <a:srgbClr val="FFFFFF"/>
                </a:solidFill>
              </a:defRPr>
            </a:lvl6pPr>
            <a:lvl7pPr lvl="6" algn="l" rtl="0">
              <a:lnSpc>
                <a:spcPct val="100000"/>
              </a:lnSpc>
              <a:spcBef>
                <a:spcPts val="0"/>
              </a:spcBef>
              <a:spcAft>
                <a:spcPts val="0"/>
              </a:spcAft>
              <a:buSzPts val="2800"/>
              <a:buNone/>
              <a:defRPr sz="3900">
                <a:solidFill>
                  <a:srgbClr val="FFFFFF"/>
                </a:solidFill>
              </a:defRPr>
            </a:lvl7pPr>
            <a:lvl8pPr lvl="7" algn="l" rtl="0">
              <a:lnSpc>
                <a:spcPct val="100000"/>
              </a:lnSpc>
              <a:spcBef>
                <a:spcPts val="0"/>
              </a:spcBef>
              <a:spcAft>
                <a:spcPts val="0"/>
              </a:spcAft>
              <a:buSzPts val="2800"/>
              <a:buNone/>
              <a:defRPr sz="3900">
                <a:solidFill>
                  <a:srgbClr val="FFFFFF"/>
                </a:solidFill>
              </a:defRPr>
            </a:lvl8pPr>
            <a:lvl9pPr lvl="8" algn="l" rtl="0">
              <a:lnSpc>
                <a:spcPct val="100000"/>
              </a:lnSpc>
              <a:spcBef>
                <a:spcPts val="0"/>
              </a:spcBef>
              <a:spcAft>
                <a:spcPts val="0"/>
              </a:spcAft>
              <a:buSzPts val="2800"/>
              <a:buNone/>
              <a:defRPr sz="3900">
                <a:solidFill>
                  <a:srgbClr val="FFFFFF"/>
                </a:solidFill>
              </a:defRPr>
            </a:lvl9pPr>
          </a:lstStyle>
          <a:p>
            <a:endParaRPr/>
          </a:p>
        </p:txBody>
      </p:sp>
      <p:sp>
        <p:nvSpPr>
          <p:cNvPr id="92" name="Google Shape;92;p12"/>
          <p:cNvSpPr txBox="1">
            <a:spLocks noGrp="1"/>
          </p:cNvSpPr>
          <p:nvPr>
            <p:ph type="subTitle" idx="1"/>
          </p:nvPr>
        </p:nvSpPr>
        <p:spPr>
          <a:xfrm>
            <a:off x="411700" y="1015525"/>
            <a:ext cx="2495700" cy="436200"/>
          </a:xfrm>
          <a:prstGeom prst="rect">
            <a:avLst/>
          </a:prstGeom>
          <a:noFill/>
          <a:ln>
            <a:noFill/>
          </a:ln>
        </p:spPr>
        <p:txBody>
          <a:bodyPr spcFirstLastPara="1" wrap="square" lIns="0" tIns="0" rIns="0" bIns="0" anchor="t" anchorCtr="0">
            <a:noAutofit/>
          </a:bodyPr>
          <a:lstStyle>
            <a:lvl1pPr lvl="0" algn="l" rtl="0">
              <a:lnSpc>
                <a:spcPct val="95000"/>
              </a:lnSpc>
              <a:spcBef>
                <a:spcPts val="0"/>
              </a:spcBef>
              <a:spcAft>
                <a:spcPts val="0"/>
              </a:spcAft>
              <a:buClr>
                <a:schemeClr val="dk1"/>
              </a:buClr>
              <a:buSzPts val="1400"/>
              <a:buFont typeface="Proxima Nova Semibold"/>
              <a:buNone/>
              <a:defRPr sz="1400" i="0">
                <a:solidFill>
                  <a:schemeClr val="dk1"/>
                </a:solidFill>
                <a:latin typeface="Proxima Nova Semibold"/>
                <a:ea typeface="Proxima Nova Semibold"/>
                <a:cs typeface="Proxima Nova Semibold"/>
                <a:sym typeface="Proxima Nova Semibold"/>
              </a:defRPr>
            </a:lvl1pPr>
            <a:lvl2pPr lvl="1"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2pPr>
            <a:lvl3pPr lvl="2"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3pPr>
            <a:lvl4pPr lvl="3"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4pPr>
            <a:lvl5pPr lvl="4"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5pPr>
            <a:lvl6pPr lvl="5"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6pPr>
            <a:lvl7pPr lvl="6"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7pPr>
            <a:lvl8pPr lvl="7"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8pPr>
            <a:lvl9pPr lvl="8"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9pPr>
          </a:lstStyle>
          <a:p>
            <a:endParaRPr/>
          </a:p>
        </p:txBody>
      </p:sp>
      <p:sp>
        <p:nvSpPr>
          <p:cNvPr id="93" name="Google Shape;93;p12"/>
          <p:cNvSpPr txBox="1">
            <a:spLocks noGrp="1"/>
          </p:cNvSpPr>
          <p:nvPr>
            <p:ph type="subTitle" idx="2"/>
          </p:nvPr>
        </p:nvSpPr>
        <p:spPr>
          <a:xfrm>
            <a:off x="3339800" y="1015525"/>
            <a:ext cx="2464500" cy="436200"/>
          </a:xfrm>
          <a:prstGeom prst="rect">
            <a:avLst/>
          </a:prstGeom>
          <a:noFill/>
          <a:ln>
            <a:noFill/>
          </a:ln>
        </p:spPr>
        <p:txBody>
          <a:bodyPr spcFirstLastPara="1" wrap="square" lIns="0" tIns="0" rIns="0" bIns="0" anchor="t" anchorCtr="0">
            <a:noAutofit/>
          </a:bodyPr>
          <a:lstStyle>
            <a:lvl1pPr lvl="0" algn="l" rtl="0">
              <a:lnSpc>
                <a:spcPct val="95000"/>
              </a:lnSpc>
              <a:spcBef>
                <a:spcPts val="0"/>
              </a:spcBef>
              <a:spcAft>
                <a:spcPts val="0"/>
              </a:spcAft>
              <a:buClr>
                <a:schemeClr val="dk1"/>
              </a:buClr>
              <a:buSzPts val="1400"/>
              <a:buFont typeface="Proxima Nova Semibold"/>
              <a:buNone/>
              <a:defRPr sz="1400" i="0">
                <a:solidFill>
                  <a:schemeClr val="dk1"/>
                </a:solidFill>
                <a:latin typeface="Proxima Nova Semibold"/>
                <a:ea typeface="Proxima Nova Semibold"/>
                <a:cs typeface="Proxima Nova Semibold"/>
                <a:sym typeface="Proxima Nova Semibold"/>
              </a:defRPr>
            </a:lvl1pPr>
            <a:lvl2pPr lvl="1"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2pPr>
            <a:lvl3pPr lvl="2"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3pPr>
            <a:lvl4pPr lvl="3"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4pPr>
            <a:lvl5pPr lvl="4"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5pPr>
            <a:lvl6pPr lvl="5"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6pPr>
            <a:lvl7pPr lvl="6"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7pPr>
            <a:lvl8pPr lvl="7"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8pPr>
            <a:lvl9pPr lvl="8"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9pPr>
          </a:lstStyle>
          <a:p>
            <a:endParaRPr/>
          </a:p>
        </p:txBody>
      </p:sp>
      <p:sp>
        <p:nvSpPr>
          <p:cNvPr id="94" name="Google Shape;94;p12"/>
          <p:cNvSpPr txBox="1">
            <a:spLocks noGrp="1"/>
          </p:cNvSpPr>
          <p:nvPr>
            <p:ph type="subTitle" idx="3"/>
          </p:nvPr>
        </p:nvSpPr>
        <p:spPr>
          <a:xfrm>
            <a:off x="6244175" y="1015525"/>
            <a:ext cx="2495700" cy="436200"/>
          </a:xfrm>
          <a:prstGeom prst="rect">
            <a:avLst/>
          </a:prstGeom>
          <a:noFill/>
          <a:ln>
            <a:noFill/>
          </a:ln>
        </p:spPr>
        <p:txBody>
          <a:bodyPr spcFirstLastPara="1" wrap="square" lIns="0" tIns="0" rIns="0" bIns="0" anchor="t" anchorCtr="0">
            <a:noAutofit/>
          </a:bodyPr>
          <a:lstStyle>
            <a:lvl1pPr lvl="0" algn="l" rtl="0">
              <a:lnSpc>
                <a:spcPct val="95000"/>
              </a:lnSpc>
              <a:spcBef>
                <a:spcPts val="0"/>
              </a:spcBef>
              <a:spcAft>
                <a:spcPts val="0"/>
              </a:spcAft>
              <a:buClr>
                <a:schemeClr val="dk1"/>
              </a:buClr>
              <a:buSzPts val="1400"/>
              <a:buFont typeface="Proxima Nova Semibold"/>
              <a:buNone/>
              <a:defRPr sz="1400" i="0">
                <a:solidFill>
                  <a:schemeClr val="dk1"/>
                </a:solidFill>
                <a:latin typeface="Proxima Nova Semibold"/>
                <a:ea typeface="Proxima Nova Semibold"/>
                <a:cs typeface="Proxima Nova Semibold"/>
                <a:sym typeface="Proxima Nova Semibold"/>
              </a:defRPr>
            </a:lvl1pPr>
            <a:lvl2pPr lvl="1"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2pPr>
            <a:lvl3pPr lvl="2"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3pPr>
            <a:lvl4pPr lvl="3"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4pPr>
            <a:lvl5pPr lvl="4"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5pPr>
            <a:lvl6pPr lvl="5"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6pPr>
            <a:lvl7pPr lvl="6"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7pPr>
            <a:lvl8pPr lvl="7"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8pPr>
            <a:lvl9pPr lvl="8"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9pPr>
          </a:lstStyle>
          <a:p>
            <a:endParaRPr/>
          </a:p>
        </p:txBody>
      </p:sp>
      <p:sp>
        <p:nvSpPr>
          <p:cNvPr id="95" name="Google Shape;95;p12"/>
          <p:cNvSpPr txBox="1">
            <a:spLocks noGrp="1"/>
          </p:cNvSpPr>
          <p:nvPr>
            <p:ph type="body" idx="4"/>
          </p:nvPr>
        </p:nvSpPr>
        <p:spPr>
          <a:xfrm>
            <a:off x="411800" y="1490075"/>
            <a:ext cx="2495700" cy="3003600"/>
          </a:xfrm>
          <a:prstGeom prst="rect">
            <a:avLst/>
          </a:prstGeom>
        </p:spPr>
        <p:txBody>
          <a:bodyPr spcFirstLastPara="1" wrap="square" lIns="0" tIns="0" rIns="0" bIns="0" anchor="t" anchorCtr="0">
            <a:noAutofit/>
          </a:bodyPr>
          <a:lstStyle>
            <a:lvl1pPr marL="457200" lvl="0" indent="-304800" rtl="0">
              <a:spcBef>
                <a:spcPts val="0"/>
              </a:spcBef>
              <a:spcAft>
                <a:spcPts val="0"/>
              </a:spcAft>
              <a:buSzPts val="1200"/>
              <a:buChar char="ᐩ"/>
              <a:defRPr/>
            </a:lvl1pPr>
            <a:lvl2pPr marL="914400" lvl="1" indent="-304800" rtl="0">
              <a:spcBef>
                <a:spcPts val="0"/>
              </a:spcBef>
              <a:spcAft>
                <a:spcPts val="0"/>
              </a:spcAft>
              <a:buSzPts val="1200"/>
              <a:buChar char="ᐩ"/>
              <a:defRPr/>
            </a:lvl2pPr>
            <a:lvl3pPr marL="1371600" lvl="2" indent="-298450" rtl="0">
              <a:spcBef>
                <a:spcPts val="0"/>
              </a:spcBef>
              <a:spcAft>
                <a:spcPts val="0"/>
              </a:spcAft>
              <a:buSzPts val="1100"/>
              <a:buChar char="ᐩ"/>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2100" rtl="0">
              <a:spcBef>
                <a:spcPts val="0"/>
              </a:spcBef>
              <a:spcAft>
                <a:spcPts val="0"/>
              </a:spcAft>
              <a:buClr>
                <a:srgbClr val="FFFFFF"/>
              </a:buClr>
              <a:buSzPts val="1000"/>
              <a:buChar char="○"/>
              <a:defRPr>
                <a:solidFill>
                  <a:srgbClr val="FFFFFF"/>
                </a:solidFill>
              </a:defRPr>
            </a:lvl7pPr>
            <a:lvl8pPr marL="3657600" lvl="7" indent="-285750" rtl="0">
              <a:spcBef>
                <a:spcPts val="0"/>
              </a:spcBef>
              <a:spcAft>
                <a:spcPts val="0"/>
              </a:spcAft>
              <a:buClr>
                <a:srgbClr val="FFFFFF"/>
              </a:buClr>
              <a:buSzPts val="900"/>
              <a:buChar char="○"/>
              <a:defRPr>
                <a:solidFill>
                  <a:srgbClr val="FFFFFF"/>
                </a:solidFill>
              </a:defRPr>
            </a:lvl8pPr>
            <a:lvl9pPr marL="4114800" lvl="8" indent="-273050" rtl="0">
              <a:spcBef>
                <a:spcPts val="0"/>
              </a:spcBef>
              <a:spcAft>
                <a:spcPts val="0"/>
              </a:spcAft>
              <a:buClr>
                <a:srgbClr val="FFFFFF"/>
              </a:buClr>
              <a:buSzPts val="700"/>
              <a:buChar char="○"/>
              <a:defRPr>
                <a:solidFill>
                  <a:srgbClr val="FFFFFF"/>
                </a:solidFill>
              </a:defRPr>
            </a:lvl9pPr>
          </a:lstStyle>
          <a:p>
            <a:endParaRPr/>
          </a:p>
        </p:txBody>
      </p:sp>
      <p:sp>
        <p:nvSpPr>
          <p:cNvPr id="96" name="Google Shape;96;p12"/>
          <p:cNvSpPr txBox="1">
            <a:spLocks noGrp="1"/>
          </p:cNvSpPr>
          <p:nvPr>
            <p:ph type="body" idx="5"/>
          </p:nvPr>
        </p:nvSpPr>
        <p:spPr>
          <a:xfrm>
            <a:off x="3339800" y="1490075"/>
            <a:ext cx="2495700" cy="3003600"/>
          </a:xfrm>
          <a:prstGeom prst="rect">
            <a:avLst/>
          </a:prstGeom>
        </p:spPr>
        <p:txBody>
          <a:bodyPr spcFirstLastPara="1" wrap="square" lIns="0" tIns="0" rIns="0" bIns="0" anchor="t" anchorCtr="0">
            <a:noAutofit/>
          </a:bodyPr>
          <a:lstStyle>
            <a:lvl1pPr marL="457200" lvl="0" indent="-304800" rtl="0">
              <a:spcBef>
                <a:spcPts val="0"/>
              </a:spcBef>
              <a:spcAft>
                <a:spcPts val="0"/>
              </a:spcAft>
              <a:buSzPts val="1200"/>
              <a:buChar char="ᐩ"/>
              <a:defRPr/>
            </a:lvl1pPr>
            <a:lvl2pPr marL="914400" lvl="1" indent="-304800" rtl="0">
              <a:spcBef>
                <a:spcPts val="0"/>
              </a:spcBef>
              <a:spcAft>
                <a:spcPts val="0"/>
              </a:spcAft>
              <a:buSzPts val="1200"/>
              <a:buChar char="ᐩ"/>
              <a:defRPr/>
            </a:lvl2pPr>
            <a:lvl3pPr marL="1371600" lvl="2" indent="-298450" rtl="0">
              <a:spcBef>
                <a:spcPts val="0"/>
              </a:spcBef>
              <a:spcAft>
                <a:spcPts val="0"/>
              </a:spcAft>
              <a:buSzPts val="1100"/>
              <a:buChar char="ᐩ"/>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2100" rtl="0">
              <a:spcBef>
                <a:spcPts val="0"/>
              </a:spcBef>
              <a:spcAft>
                <a:spcPts val="0"/>
              </a:spcAft>
              <a:buClr>
                <a:srgbClr val="FFFFFF"/>
              </a:buClr>
              <a:buSzPts val="1000"/>
              <a:buChar char="○"/>
              <a:defRPr>
                <a:solidFill>
                  <a:srgbClr val="FFFFFF"/>
                </a:solidFill>
              </a:defRPr>
            </a:lvl7pPr>
            <a:lvl8pPr marL="3657600" lvl="7" indent="-285750" rtl="0">
              <a:spcBef>
                <a:spcPts val="0"/>
              </a:spcBef>
              <a:spcAft>
                <a:spcPts val="0"/>
              </a:spcAft>
              <a:buClr>
                <a:srgbClr val="FFFFFF"/>
              </a:buClr>
              <a:buSzPts val="900"/>
              <a:buChar char="○"/>
              <a:defRPr>
                <a:solidFill>
                  <a:srgbClr val="FFFFFF"/>
                </a:solidFill>
              </a:defRPr>
            </a:lvl8pPr>
            <a:lvl9pPr marL="4114800" lvl="8" indent="-273050" rtl="0">
              <a:spcBef>
                <a:spcPts val="0"/>
              </a:spcBef>
              <a:spcAft>
                <a:spcPts val="0"/>
              </a:spcAft>
              <a:buClr>
                <a:srgbClr val="FFFFFF"/>
              </a:buClr>
              <a:buSzPts val="700"/>
              <a:buChar char="○"/>
              <a:defRPr>
                <a:solidFill>
                  <a:srgbClr val="FFFFFF"/>
                </a:solidFill>
              </a:defRPr>
            </a:lvl9pPr>
          </a:lstStyle>
          <a:p>
            <a:endParaRPr/>
          </a:p>
        </p:txBody>
      </p:sp>
      <p:sp>
        <p:nvSpPr>
          <p:cNvPr id="97" name="Google Shape;97;p12"/>
          <p:cNvSpPr txBox="1">
            <a:spLocks noGrp="1"/>
          </p:cNvSpPr>
          <p:nvPr>
            <p:ph type="body" idx="6"/>
          </p:nvPr>
        </p:nvSpPr>
        <p:spPr>
          <a:xfrm>
            <a:off x="6244175" y="1490075"/>
            <a:ext cx="2495700" cy="3003600"/>
          </a:xfrm>
          <a:prstGeom prst="rect">
            <a:avLst/>
          </a:prstGeom>
        </p:spPr>
        <p:txBody>
          <a:bodyPr spcFirstLastPara="1" wrap="square" lIns="0" tIns="0" rIns="0" bIns="0" anchor="t" anchorCtr="0">
            <a:noAutofit/>
          </a:bodyPr>
          <a:lstStyle>
            <a:lvl1pPr marL="457200" lvl="0" indent="-304800" rtl="0">
              <a:spcBef>
                <a:spcPts val="0"/>
              </a:spcBef>
              <a:spcAft>
                <a:spcPts val="0"/>
              </a:spcAft>
              <a:buSzPts val="1200"/>
              <a:buChar char="ᐩ"/>
              <a:defRPr/>
            </a:lvl1pPr>
            <a:lvl2pPr marL="914400" lvl="1" indent="-304800" rtl="0">
              <a:spcBef>
                <a:spcPts val="0"/>
              </a:spcBef>
              <a:spcAft>
                <a:spcPts val="0"/>
              </a:spcAft>
              <a:buSzPts val="1200"/>
              <a:buChar char="ᐩ"/>
              <a:defRPr/>
            </a:lvl2pPr>
            <a:lvl3pPr marL="1371600" lvl="2" indent="-298450" rtl="0">
              <a:spcBef>
                <a:spcPts val="0"/>
              </a:spcBef>
              <a:spcAft>
                <a:spcPts val="0"/>
              </a:spcAft>
              <a:buSzPts val="1100"/>
              <a:buChar char="ᐩ"/>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2100" rtl="0">
              <a:spcBef>
                <a:spcPts val="0"/>
              </a:spcBef>
              <a:spcAft>
                <a:spcPts val="0"/>
              </a:spcAft>
              <a:buClr>
                <a:srgbClr val="FFFFFF"/>
              </a:buClr>
              <a:buSzPts val="1000"/>
              <a:buChar char="○"/>
              <a:defRPr>
                <a:solidFill>
                  <a:srgbClr val="FFFFFF"/>
                </a:solidFill>
              </a:defRPr>
            </a:lvl7pPr>
            <a:lvl8pPr marL="3657600" lvl="7" indent="-285750" rtl="0">
              <a:spcBef>
                <a:spcPts val="0"/>
              </a:spcBef>
              <a:spcAft>
                <a:spcPts val="0"/>
              </a:spcAft>
              <a:buClr>
                <a:srgbClr val="FFFFFF"/>
              </a:buClr>
              <a:buSzPts val="900"/>
              <a:buChar char="○"/>
              <a:defRPr>
                <a:solidFill>
                  <a:srgbClr val="FFFFFF"/>
                </a:solidFill>
              </a:defRPr>
            </a:lvl8pPr>
            <a:lvl9pPr marL="4114800" lvl="8" indent="-273050" rtl="0">
              <a:spcBef>
                <a:spcPts val="0"/>
              </a:spcBef>
              <a:spcAft>
                <a:spcPts val="0"/>
              </a:spcAft>
              <a:buClr>
                <a:srgbClr val="FFFFFF"/>
              </a:buClr>
              <a:buSzPts val="700"/>
              <a:buChar char="○"/>
              <a:defRPr>
                <a:solidFill>
                  <a:srgbClr val="FFFFFF"/>
                </a:solidFill>
              </a:defRPr>
            </a:lvl9pPr>
          </a:lstStyle>
          <a:p>
            <a:endParaRPr/>
          </a:p>
        </p:txBody>
      </p:sp>
      <p:sp>
        <p:nvSpPr>
          <p:cNvPr id="98" name="Google Shape;98;p12"/>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i="0" u="none" strike="noStrike" cap="none">
                <a:solidFill>
                  <a:srgbClr val="666666"/>
                </a:solidFill>
                <a:latin typeface="Proxima Nova"/>
                <a:ea typeface="Proxima Nova"/>
                <a:cs typeface="Proxima Nova"/>
                <a:sym typeface="Proxima Nova"/>
              </a:rPr>
              <a:t>PROPRIETARY &amp; CONFIDENTIAL</a:t>
            </a:r>
            <a:endParaRPr sz="700" i="0" u="none" strike="noStrike" cap="none">
              <a:solidFill>
                <a:srgbClr val="666666"/>
              </a:solidFill>
              <a:latin typeface="Proxima Nova"/>
              <a:ea typeface="Proxima Nova"/>
              <a:cs typeface="Proxima Nova"/>
              <a:sym typeface="Proxima Nova"/>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1827">
          <p15:clr>
            <a:srgbClr val="FBAE40"/>
          </p15:clr>
        </p15:guide>
        <p15:guide id="2" pos="2104">
          <p15:clr>
            <a:srgbClr val="FBAE40"/>
          </p15:clr>
        </p15:guide>
        <p15:guide id="3" pos="3656">
          <p15:clr>
            <a:srgbClr val="FBAE40"/>
          </p15:clr>
        </p15:guide>
        <p15:guide id="4" pos="3933">
          <p15:clr>
            <a:srgbClr val="FBAE40"/>
          </p15:clr>
        </p15:guide>
        <p15:guide id="5" orient="horz" pos="939">
          <p15:clr>
            <a:srgbClr val="FA7B17"/>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2 Two Columns 1/3 Split">
  <p:cSld name="2 columns 1/3 split">
    <p:spTree>
      <p:nvGrpSpPr>
        <p:cNvPr id="1" name="Shape 99"/>
        <p:cNvGrpSpPr/>
        <p:nvPr/>
      </p:nvGrpSpPr>
      <p:grpSpPr>
        <a:xfrm>
          <a:off x="0" y="0"/>
          <a:ext cx="0" cy="0"/>
          <a:chOff x="0" y="0"/>
          <a:chExt cx="0" cy="0"/>
        </a:xfrm>
      </p:grpSpPr>
      <p:sp>
        <p:nvSpPr>
          <p:cNvPr id="100" name="Google Shape;100;p13"/>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1pPr>
            <a:lvl2pPr marL="0" marR="0" lvl="1"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2pPr>
            <a:lvl3pPr marL="0" marR="0" lvl="2"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3pPr>
            <a:lvl4pPr marL="0" marR="0" lvl="3"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4pPr>
            <a:lvl5pPr marL="0" marR="0" lvl="4"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5pPr>
            <a:lvl6pPr marL="0" marR="0" lvl="5"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6pPr>
            <a:lvl7pPr marL="0" marR="0" lvl="6"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7pPr>
            <a:lvl8pPr marL="0" marR="0" lvl="7"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8pPr>
            <a:lvl9pPr marL="0" marR="0" lvl="8"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101" name="Google Shape;101;p13"/>
          <p:cNvPicPr preferRelativeResize="0"/>
          <p:nvPr/>
        </p:nvPicPr>
        <p:blipFill rotWithShape="1">
          <a:blip r:embed="rId2">
            <a:alphaModFix/>
          </a:blip>
          <a:srcRect/>
          <a:stretch/>
        </p:blipFill>
        <p:spPr>
          <a:xfrm>
            <a:off x="8540263" y="303213"/>
            <a:ext cx="208450" cy="208450"/>
          </a:xfrm>
          <a:prstGeom prst="rect">
            <a:avLst/>
          </a:prstGeom>
          <a:noFill/>
          <a:ln>
            <a:noFill/>
          </a:ln>
        </p:spPr>
      </p:pic>
      <p:sp>
        <p:nvSpPr>
          <p:cNvPr id="102" name="Google Shape;102;p13"/>
          <p:cNvSpPr txBox="1">
            <a:spLocks noGrp="1"/>
          </p:cNvSpPr>
          <p:nvPr>
            <p:ph type="title"/>
          </p:nvPr>
        </p:nvSpPr>
        <p:spPr>
          <a:xfrm>
            <a:off x="411600" y="303225"/>
            <a:ext cx="7726500" cy="7122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2800"/>
              <a:buNone/>
              <a:defRPr sz="3200">
                <a:solidFill>
                  <a:schemeClr val="dk1"/>
                </a:solidFill>
              </a:defRPr>
            </a:lvl1pPr>
            <a:lvl2pPr lvl="1" algn="l" rtl="0">
              <a:lnSpc>
                <a:spcPct val="100000"/>
              </a:lnSpc>
              <a:spcBef>
                <a:spcPts val="0"/>
              </a:spcBef>
              <a:spcAft>
                <a:spcPts val="0"/>
              </a:spcAft>
              <a:buSzPts val="2800"/>
              <a:buNone/>
              <a:defRPr sz="3900">
                <a:solidFill>
                  <a:srgbClr val="FFFFFF"/>
                </a:solidFill>
              </a:defRPr>
            </a:lvl2pPr>
            <a:lvl3pPr lvl="2" algn="l" rtl="0">
              <a:lnSpc>
                <a:spcPct val="100000"/>
              </a:lnSpc>
              <a:spcBef>
                <a:spcPts val="0"/>
              </a:spcBef>
              <a:spcAft>
                <a:spcPts val="0"/>
              </a:spcAft>
              <a:buSzPts val="2800"/>
              <a:buNone/>
              <a:defRPr sz="3900">
                <a:solidFill>
                  <a:srgbClr val="FFFFFF"/>
                </a:solidFill>
              </a:defRPr>
            </a:lvl3pPr>
            <a:lvl4pPr lvl="3" algn="l" rtl="0">
              <a:lnSpc>
                <a:spcPct val="100000"/>
              </a:lnSpc>
              <a:spcBef>
                <a:spcPts val="0"/>
              </a:spcBef>
              <a:spcAft>
                <a:spcPts val="0"/>
              </a:spcAft>
              <a:buSzPts val="2800"/>
              <a:buNone/>
              <a:defRPr sz="3900">
                <a:solidFill>
                  <a:srgbClr val="FFFFFF"/>
                </a:solidFill>
              </a:defRPr>
            </a:lvl4pPr>
            <a:lvl5pPr lvl="4" algn="l" rtl="0">
              <a:lnSpc>
                <a:spcPct val="100000"/>
              </a:lnSpc>
              <a:spcBef>
                <a:spcPts val="0"/>
              </a:spcBef>
              <a:spcAft>
                <a:spcPts val="0"/>
              </a:spcAft>
              <a:buSzPts val="2800"/>
              <a:buNone/>
              <a:defRPr sz="3900">
                <a:solidFill>
                  <a:srgbClr val="FFFFFF"/>
                </a:solidFill>
              </a:defRPr>
            </a:lvl5pPr>
            <a:lvl6pPr lvl="5" algn="l" rtl="0">
              <a:lnSpc>
                <a:spcPct val="100000"/>
              </a:lnSpc>
              <a:spcBef>
                <a:spcPts val="0"/>
              </a:spcBef>
              <a:spcAft>
                <a:spcPts val="0"/>
              </a:spcAft>
              <a:buSzPts val="2800"/>
              <a:buNone/>
              <a:defRPr sz="3900">
                <a:solidFill>
                  <a:srgbClr val="FFFFFF"/>
                </a:solidFill>
              </a:defRPr>
            </a:lvl6pPr>
            <a:lvl7pPr lvl="6" algn="l" rtl="0">
              <a:lnSpc>
                <a:spcPct val="100000"/>
              </a:lnSpc>
              <a:spcBef>
                <a:spcPts val="0"/>
              </a:spcBef>
              <a:spcAft>
                <a:spcPts val="0"/>
              </a:spcAft>
              <a:buSzPts val="2800"/>
              <a:buNone/>
              <a:defRPr sz="3900">
                <a:solidFill>
                  <a:srgbClr val="FFFFFF"/>
                </a:solidFill>
              </a:defRPr>
            </a:lvl7pPr>
            <a:lvl8pPr lvl="7" algn="l" rtl="0">
              <a:lnSpc>
                <a:spcPct val="100000"/>
              </a:lnSpc>
              <a:spcBef>
                <a:spcPts val="0"/>
              </a:spcBef>
              <a:spcAft>
                <a:spcPts val="0"/>
              </a:spcAft>
              <a:buSzPts val="2800"/>
              <a:buNone/>
              <a:defRPr sz="3900">
                <a:solidFill>
                  <a:srgbClr val="FFFFFF"/>
                </a:solidFill>
              </a:defRPr>
            </a:lvl8pPr>
            <a:lvl9pPr lvl="8" algn="l" rtl="0">
              <a:lnSpc>
                <a:spcPct val="100000"/>
              </a:lnSpc>
              <a:spcBef>
                <a:spcPts val="0"/>
              </a:spcBef>
              <a:spcAft>
                <a:spcPts val="0"/>
              </a:spcAft>
              <a:buSzPts val="2800"/>
              <a:buNone/>
              <a:defRPr sz="3900">
                <a:solidFill>
                  <a:srgbClr val="FFFFFF"/>
                </a:solidFill>
              </a:defRPr>
            </a:lvl9pPr>
          </a:lstStyle>
          <a:p>
            <a:endParaRPr/>
          </a:p>
        </p:txBody>
      </p:sp>
      <p:sp>
        <p:nvSpPr>
          <p:cNvPr id="103" name="Google Shape;103;p13"/>
          <p:cNvSpPr txBox="1">
            <a:spLocks noGrp="1"/>
          </p:cNvSpPr>
          <p:nvPr>
            <p:ph type="subTitle" idx="1"/>
          </p:nvPr>
        </p:nvSpPr>
        <p:spPr>
          <a:xfrm>
            <a:off x="411700" y="1015525"/>
            <a:ext cx="2495700" cy="436200"/>
          </a:xfrm>
          <a:prstGeom prst="rect">
            <a:avLst/>
          </a:prstGeom>
          <a:noFill/>
          <a:ln>
            <a:noFill/>
          </a:ln>
        </p:spPr>
        <p:txBody>
          <a:bodyPr spcFirstLastPara="1" wrap="square" lIns="0" tIns="0" rIns="0" bIns="0" anchor="t" anchorCtr="0">
            <a:noAutofit/>
          </a:bodyPr>
          <a:lstStyle>
            <a:lvl1pPr lvl="0" algn="l" rtl="0">
              <a:lnSpc>
                <a:spcPct val="95000"/>
              </a:lnSpc>
              <a:spcBef>
                <a:spcPts val="0"/>
              </a:spcBef>
              <a:spcAft>
                <a:spcPts val="0"/>
              </a:spcAft>
              <a:buClr>
                <a:schemeClr val="dk1"/>
              </a:buClr>
              <a:buSzPts val="1400"/>
              <a:buFont typeface="Proxima Nova Semibold"/>
              <a:buNone/>
              <a:defRPr sz="1400" i="0">
                <a:solidFill>
                  <a:schemeClr val="dk1"/>
                </a:solidFill>
                <a:latin typeface="Proxima Nova Semibold"/>
                <a:ea typeface="Proxima Nova Semibold"/>
                <a:cs typeface="Proxima Nova Semibold"/>
                <a:sym typeface="Proxima Nova Semibold"/>
              </a:defRPr>
            </a:lvl1pPr>
            <a:lvl2pPr lvl="1"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2pPr>
            <a:lvl3pPr lvl="2"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3pPr>
            <a:lvl4pPr lvl="3"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4pPr>
            <a:lvl5pPr lvl="4"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5pPr>
            <a:lvl6pPr lvl="5"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6pPr>
            <a:lvl7pPr lvl="6"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7pPr>
            <a:lvl8pPr lvl="7"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8pPr>
            <a:lvl9pPr lvl="8"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9pPr>
          </a:lstStyle>
          <a:p>
            <a:endParaRPr/>
          </a:p>
        </p:txBody>
      </p:sp>
      <p:sp>
        <p:nvSpPr>
          <p:cNvPr id="104" name="Google Shape;104;p13"/>
          <p:cNvSpPr txBox="1">
            <a:spLocks noGrp="1"/>
          </p:cNvSpPr>
          <p:nvPr>
            <p:ph type="body" idx="2"/>
          </p:nvPr>
        </p:nvSpPr>
        <p:spPr>
          <a:xfrm>
            <a:off x="411800" y="1490075"/>
            <a:ext cx="2495700" cy="3003600"/>
          </a:xfrm>
          <a:prstGeom prst="rect">
            <a:avLst/>
          </a:prstGeom>
        </p:spPr>
        <p:txBody>
          <a:bodyPr spcFirstLastPara="1" wrap="square" lIns="0" tIns="0" rIns="0" bIns="0" anchor="t" anchorCtr="0">
            <a:noAutofit/>
          </a:bodyPr>
          <a:lstStyle>
            <a:lvl1pPr marL="457200" lvl="0" indent="-304800" rtl="0">
              <a:spcBef>
                <a:spcPts val="0"/>
              </a:spcBef>
              <a:spcAft>
                <a:spcPts val="0"/>
              </a:spcAft>
              <a:buSzPts val="1200"/>
              <a:buChar char="ᐩ"/>
              <a:defRPr/>
            </a:lvl1pPr>
            <a:lvl2pPr marL="914400" lvl="1" indent="-304800" rtl="0">
              <a:spcBef>
                <a:spcPts val="0"/>
              </a:spcBef>
              <a:spcAft>
                <a:spcPts val="0"/>
              </a:spcAft>
              <a:buSzPts val="1200"/>
              <a:buChar char="ᐩ"/>
              <a:defRPr/>
            </a:lvl2pPr>
            <a:lvl3pPr marL="1371600" lvl="2" indent="-298450" rtl="0">
              <a:spcBef>
                <a:spcPts val="0"/>
              </a:spcBef>
              <a:spcAft>
                <a:spcPts val="0"/>
              </a:spcAft>
              <a:buSzPts val="1100"/>
              <a:buChar char="ᐩ"/>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2100" rtl="0">
              <a:spcBef>
                <a:spcPts val="0"/>
              </a:spcBef>
              <a:spcAft>
                <a:spcPts val="0"/>
              </a:spcAft>
              <a:buClr>
                <a:srgbClr val="FFFFFF"/>
              </a:buClr>
              <a:buSzPts val="1000"/>
              <a:buChar char="○"/>
              <a:defRPr>
                <a:solidFill>
                  <a:srgbClr val="FFFFFF"/>
                </a:solidFill>
              </a:defRPr>
            </a:lvl7pPr>
            <a:lvl8pPr marL="3657600" lvl="7" indent="-285750" rtl="0">
              <a:spcBef>
                <a:spcPts val="0"/>
              </a:spcBef>
              <a:spcAft>
                <a:spcPts val="0"/>
              </a:spcAft>
              <a:buClr>
                <a:srgbClr val="FFFFFF"/>
              </a:buClr>
              <a:buSzPts val="900"/>
              <a:buChar char="○"/>
              <a:defRPr>
                <a:solidFill>
                  <a:srgbClr val="FFFFFF"/>
                </a:solidFill>
              </a:defRPr>
            </a:lvl8pPr>
            <a:lvl9pPr marL="4114800" lvl="8" indent="-273050" rtl="0">
              <a:spcBef>
                <a:spcPts val="0"/>
              </a:spcBef>
              <a:spcAft>
                <a:spcPts val="0"/>
              </a:spcAft>
              <a:buClr>
                <a:srgbClr val="FFFFFF"/>
              </a:buClr>
              <a:buSzPts val="700"/>
              <a:buChar char="○"/>
              <a:defRPr>
                <a:solidFill>
                  <a:srgbClr val="FFFFFF"/>
                </a:solidFill>
              </a:defRPr>
            </a:lvl9pPr>
          </a:lstStyle>
          <a:p>
            <a:endParaRPr/>
          </a:p>
        </p:txBody>
      </p:sp>
      <p:sp>
        <p:nvSpPr>
          <p:cNvPr id="105" name="Google Shape;105;p13"/>
          <p:cNvSpPr txBox="1">
            <a:spLocks noGrp="1"/>
          </p:cNvSpPr>
          <p:nvPr>
            <p:ph type="subTitle" idx="3"/>
          </p:nvPr>
        </p:nvSpPr>
        <p:spPr>
          <a:xfrm>
            <a:off x="3339800" y="1015525"/>
            <a:ext cx="5409000" cy="436200"/>
          </a:xfrm>
          <a:prstGeom prst="rect">
            <a:avLst/>
          </a:prstGeom>
          <a:noFill/>
          <a:ln>
            <a:noFill/>
          </a:ln>
        </p:spPr>
        <p:txBody>
          <a:bodyPr spcFirstLastPara="1" wrap="square" lIns="0" tIns="0" rIns="0" bIns="0" anchor="t" anchorCtr="0">
            <a:noAutofit/>
          </a:bodyPr>
          <a:lstStyle>
            <a:lvl1pPr lvl="0" algn="l" rtl="0">
              <a:lnSpc>
                <a:spcPct val="95000"/>
              </a:lnSpc>
              <a:spcBef>
                <a:spcPts val="0"/>
              </a:spcBef>
              <a:spcAft>
                <a:spcPts val="0"/>
              </a:spcAft>
              <a:buClr>
                <a:schemeClr val="dk1"/>
              </a:buClr>
              <a:buSzPts val="1400"/>
              <a:buFont typeface="Proxima Nova Semibold"/>
              <a:buNone/>
              <a:defRPr sz="1400" i="0">
                <a:solidFill>
                  <a:schemeClr val="dk1"/>
                </a:solidFill>
                <a:latin typeface="Proxima Nova Semibold"/>
                <a:ea typeface="Proxima Nova Semibold"/>
                <a:cs typeface="Proxima Nova Semibold"/>
                <a:sym typeface="Proxima Nova Semibold"/>
              </a:defRPr>
            </a:lvl1pPr>
            <a:lvl2pPr lvl="1"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2pPr>
            <a:lvl3pPr lvl="2"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3pPr>
            <a:lvl4pPr lvl="3"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4pPr>
            <a:lvl5pPr lvl="4"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5pPr>
            <a:lvl6pPr lvl="5"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6pPr>
            <a:lvl7pPr lvl="6"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7pPr>
            <a:lvl8pPr lvl="7"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8pPr>
            <a:lvl9pPr lvl="8"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9pPr>
          </a:lstStyle>
          <a:p>
            <a:endParaRPr/>
          </a:p>
        </p:txBody>
      </p:sp>
      <p:sp>
        <p:nvSpPr>
          <p:cNvPr id="106" name="Google Shape;106;p13"/>
          <p:cNvSpPr txBox="1">
            <a:spLocks noGrp="1"/>
          </p:cNvSpPr>
          <p:nvPr>
            <p:ph type="body" idx="4"/>
          </p:nvPr>
        </p:nvSpPr>
        <p:spPr>
          <a:xfrm>
            <a:off x="3339900" y="1490075"/>
            <a:ext cx="5409000" cy="3003600"/>
          </a:xfrm>
          <a:prstGeom prst="rect">
            <a:avLst/>
          </a:prstGeom>
        </p:spPr>
        <p:txBody>
          <a:bodyPr spcFirstLastPara="1" wrap="square" lIns="0" tIns="0" rIns="0" bIns="0" anchor="t" anchorCtr="0">
            <a:noAutofit/>
          </a:bodyPr>
          <a:lstStyle>
            <a:lvl1pPr marL="457200" lvl="0" indent="-304800" rtl="0">
              <a:spcBef>
                <a:spcPts val="0"/>
              </a:spcBef>
              <a:spcAft>
                <a:spcPts val="0"/>
              </a:spcAft>
              <a:buSzPts val="1200"/>
              <a:buChar char="ᐩ"/>
              <a:defRPr/>
            </a:lvl1pPr>
            <a:lvl2pPr marL="914400" lvl="1" indent="-304800" rtl="0">
              <a:spcBef>
                <a:spcPts val="0"/>
              </a:spcBef>
              <a:spcAft>
                <a:spcPts val="0"/>
              </a:spcAft>
              <a:buSzPts val="1200"/>
              <a:buChar char="ᐩ"/>
              <a:defRPr/>
            </a:lvl2pPr>
            <a:lvl3pPr marL="1371600" lvl="2" indent="-298450" rtl="0">
              <a:spcBef>
                <a:spcPts val="0"/>
              </a:spcBef>
              <a:spcAft>
                <a:spcPts val="0"/>
              </a:spcAft>
              <a:buSzPts val="1100"/>
              <a:buChar char="ᐩ"/>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2100" rtl="0">
              <a:spcBef>
                <a:spcPts val="0"/>
              </a:spcBef>
              <a:spcAft>
                <a:spcPts val="0"/>
              </a:spcAft>
              <a:buClr>
                <a:srgbClr val="FFFFFF"/>
              </a:buClr>
              <a:buSzPts val="1000"/>
              <a:buChar char="○"/>
              <a:defRPr>
                <a:solidFill>
                  <a:srgbClr val="FFFFFF"/>
                </a:solidFill>
              </a:defRPr>
            </a:lvl7pPr>
            <a:lvl8pPr marL="3657600" lvl="7" indent="-285750" rtl="0">
              <a:spcBef>
                <a:spcPts val="0"/>
              </a:spcBef>
              <a:spcAft>
                <a:spcPts val="0"/>
              </a:spcAft>
              <a:buClr>
                <a:srgbClr val="FFFFFF"/>
              </a:buClr>
              <a:buSzPts val="900"/>
              <a:buChar char="○"/>
              <a:defRPr>
                <a:solidFill>
                  <a:srgbClr val="FFFFFF"/>
                </a:solidFill>
              </a:defRPr>
            </a:lvl8pPr>
            <a:lvl9pPr marL="4114800" lvl="8" indent="-273050" rtl="0">
              <a:spcBef>
                <a:spcPts val="0"/>
              </a:spcBef>
              <a:spcAft>
                <a:spcPts val="0"/>
              </a:spcAft>
              <a:buClr>
                <a:srgbClr val="FFFFFF"/>
              </a:buClr>
              <a:buSzPts val="700"/>
              <a:buChar char="○"/>
              <a:defRPr>
                <a:solidFill>
                  <a:srgbClr val="FFFFFF"/>
                </a:solidFill>
              </a:defRPr>
            </a:lvl9pPr>
          </a:lstStyle>
          <a:p>
            <a:endParaRPr/>
          </a:p>
        </p:txBody>
      </p:sp>
      <p:sp>
        <p:nvSpPr>
          <p:cNvPr id="107" name="Google Shape;107;p13"/>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i="0" u="none" strike="noStrike" cap="none">
                <a:solidFill>
                  <a:srgbClr val="666666"/>
                </a:solidFill>
                <a:latin typeface="Proxima Nova"/>
                <a:ea typeface="Proxima Nova"/>
                <a:cs typeface="Proxima Nova"/>
                <a:sym typeface="Proxima Nova"/>
              </a:rPr>
              <a:t>PROPRIETARY &amp; CONFIDENTIAL</a:t>
            </a:r>
            <a:endParaRPr sz="700" i="0" u="none" strike="noStrike" cap="none">
              <a:solidFill>
                <a:srgbClr val="666666"/>
              </a:solidFill>
              <a:latin typeface="Proxima Nova"/>
              <a:ea typeface="Proxima Nova"/>
              <a:cs typeface="Proxima Nova"/>
              <a:sym typeface="Proxima Nova"/>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1827">
          <p15:clr>
            <a:srgbClr val="FBAE40"/>
          </p15:clr>
        </p15:guide>
        <p15:guide id="2" pos="2104">
          <p15:clr>
            <a:srgbClr val="FBAE40"/>
          </p15:clr>
        </p15:guide>
        <p15:guide id="3" orient="horz" pos="939">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3 Two Columns 2/3 Split">
  <p:cSld name="2 columns 2/3 split">
    <p:spTree>
      <p:nvGrpSpPr>
        <p:cNvPr id="1" name="Shape 108"/>
        <p:cNvGrpSpPr/>
        <p:nvPr/>
      </p:nvGrpSpPr>
      <p:grpSpPr>
        <a:xfrm>
          <a:off x="0" y="0"/>
          <a:ext cx="0" cy="0"/>
          <a:chOff x="0" y="0"/>
          <a:chExt cx="0" cy="0"/>
        </a:xfrm>
      </p:grpSpPr>
      <p:sp>
        <p:nvSpPr>
          <p:cNvPr id="109" name="Google Shape;109;p14"/>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1pPr>
            <a:lvl2pPr marL="0" marR="0" lvl="1"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2pPr>
            <a:lvl3pPr marL="0" marR="0" lvl="2"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3pPr>
            <a:lvl4pPr marL="0" marR="0" lvl="3"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4pPr>
            <a:lvl5pPr marL="0" marR="0" lvl="4"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5pPr>
            <a:lvl6pPr marL="0" marR="0" lvl="5"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6pPr>
            <a:lvl7pPr marL="0" marR="0" lvl="6"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7pPr>
            <a:lvl8pPr marL="0" marR="0" lvl="7"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8pPr>
            <a:lvl9pPr marL="0" marR="0" lvl="8"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110" name="Google Shape;110;p14"/>
          <p:cNvPicPr preferRelativeResize="0"/>
          <p:nvPr/>
        </p:nvPicPr>
        <p:blipFill rotWithShape="1">
          <a:blip r:embed="rId2">
            <a:alphaModFix/>
          </a:blip>
          <a:srcRect/>
          <a:stretch/>
        </p:blipFill>
        <p:spPr>
          <a:xfrm>
            <a:off x="8540263" y="303213"/>
            <a:ext cx="208450" cy="208450"/>
          </a:xfrm>
          <a:prstGeom prst="rect">
            <a:avLst/>
          </a:prstGeom>
          <a:noFill/>
          <a:ln>
            <a:noFill/>
          </a:ln>
        </p:spPr>
      </p:pic>
      <p:sp>
        <p:nvSpPr>
          <p:cNvPr id="111" name="Google Shape;111;p14"/>
          <p:cNvSpPr txBox="1">
            <a:spLocks noGrp="1"/>
          </p:cNvSpPr>
          <p:nvPr>
            <p:ph type="subTitle" idx="1"/>
          </p:nvPr>
        </p:nvSpPr>
        <p:spPr>
          <a:xfrm>
            <a:off x="6244175" y="1015525"/>
            <a:ext cx="2495700" cy="436200"/>
          </a:xfrm>
          <a:prstGeom prst="rect">
            <a:avLst/>
          </a:prstGeom>
          <a:noFill/>
          <a:ln>
            <a:noFill/>
          </a:ln>
        </p:spPr>
        <p:txBody>
          <a:bodyPr spcFirstLastPara="1" wrap="square" lIns="0" tIns="0" rIns="0" bIns="0" anchor="t" anchorCtr="0">
            <a:noAutofit/>
          </a:bodyPr>
          <a:lstStyle>
            <a:lvl1pPr lvl="0" algn="l" rtl="0">
              <a:lnSpc>
                <a:spcPct val="95000"/>
              </a:lnSpc>
              <a:spcBef>
                <a:spcPts val="0"/>
              </a:spcBef>
              <a:spcAft>
                <a:spcPts val="0"/>
              </a:spcAft>
              <a:buClr>
                <a:schemeClr val="dk1"/>
              </a:buClr>
              <a:buSzPts val="1400"/>
              <a:buFont typeface="Proxima Nova Semibold"/>
              <a:buNone/>
              <a:defRPr sz="1400" i="0">
                <a:solidFill>
                  <a:schemeClr val="dk1"/>
                </a:solidFill>
                <a:latin typeface="Proxima Nova Semibold"/>
                <a:ea typeface="Proxima Nova Semibold"/>
                <a:cs typeface="Proxima Nova Semibold"/>
                <a:sym typeface="Proxima Nova Semibold"/>
              </a:defRPr>
            </a:lvl1pPr>
            <a:lvl2pPr lvl="1"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2pPr>
            <a:lvl3pPr lvl="2"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3pPr>
            <a:lvl4pPr lvl="3"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4pPr>
            <a:lvl5pPr lvl="4"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5pPr>
            <a:lvl6pPr lvl="5"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6pPr>
            <a:lvl7pPr lvl="6"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7pPr>
            <a:lvl8pPr lvl="7"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8pPr>
            <a:lvl9pPr lvl="8"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9pPr>
          </a:lstStyle>
          <a:p>
            <a:endParaRPr/>
          </a:p>
        </p:txBody>
      </p:sp>
      <p:sp>
        <p:nvSpPr>
          <p:cNvPr id="112" name="Google Shape;112;p14"/>
          <p:cNvSpPr txBox="1">
            <a:spLocks noGrp="1"/>
          </p:cNvSpPr>
          <p:nvPr>
            <p:ph type="body" idx="2"/>
          </p:nvPr>
        </p:nvSpPr>
        <p:spPr>
          <a:xfrm>
            <a:off x="6244275" y="1490075"/>
            <a:ext cx="2495700" cy="3003600"/>
          </a:xfrm>
          <a:prstGeom prst="rect">
            <a:avLst/>
          </a:prstGeom>
        </p:spPr>
        <p:txBody>
          <a:bodyPr spcFirstLastPara="1" wrap="square" lIns="0" tIns="0" rIns="0" bIns="0" anchor="t" anchorCtr="0">
            <a:noAutofit/>
          </a:bodyPr>
          <a:lstStyle>
            <a:lvl1pPr marL="457200" lvl="0" indent="-304800" rtl="0">
              <a:spcBef>
                <a:spcPts val="0"/>
              </a:spcBef>
              <a:spcAft>
                <a:spcPts val="0"/>
              </a:spcAft>
              <a:buSzPts val="1200"/>
              <a:buChar char="ᐩ"/>
              <a:defRPr/>
            </a:lvl1pPr>
            <a:lvl2pPr marL="914400" lvl="1" indent="-304800" rtl="0">
              <a:spcBef>
                <a:spcPts val="0"/>
              </a:spcBef>
              <a:spcAft>
                <a:spcPts val="0"/>
              </a:spcAft>
              <a:buSzPts val="1200"/>
              <a:buChar char="ᐩ"/>
              <a:defRPr/>
            </a:lvl2pPr>
            <a:lvl3pPr marL="1371600" lvl="2" indent="-298450" rtl="0">
              <a:spcBef>
                <a:spcPts val="0"/>
              </a:spcBef>
              <a:spcAft>
                <a:spcPts val="0"/>
              </a:spcAft>
              <a:buSzPts val="1100"/>
              <a:buChar char="ᐩ"/>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2100" rtl="0">
              <a:spcBef>
                <a:spcPts val="0"/>
              </a:spcBef>
              <a:spcAft>
                <a:spcPts val="0"/>
              </a:spcAft>
              <a:buClr>
                <a:srgbClr val="FFFFFF"/>
              </a:buClr>
              <a:buSzPts val="1000"/>
              <a:buChar char="○"/>
              <a:defRPr>
                <a:solidFill>
                  <a:srgbClr val="FFFFFF"/>
                </a:solidFill>
              </a:defRPr>
            </a:lvl7pPr>
            <a:lvl8pPr marL="3657600" lvl="7" indent="-285750" rtl="0">
              <a:spcBef>
                <a:spcPts val="0"/>
              </a:spcBef>
              <a:spcAft>
                <a:spcPts val="0"/>
              </a:spcAft>
              <a:buClr>
                <a:srgbClr val="FFFFFF"/>
              </a:buClr>
              <a:buSzPts val="900"/>
              <a:buChar char="○"/>
              <a:defRPr>
                <a:solidFill>
                  <a:srgbClr val="FFFFFF"/>
                </a:solidFill>
              </a:defRPr>
            </a:lvl8pPr>
            <a:lvl9pPr marL="4114800" lvl="8" indent="-273050" rtl="0">
              <a:spcBef>
                <a:spcPts val="0"/>
              </a:spcBef>
              <a:spcAft>
                <a:spcPts val="0"/>
              </a:spcAft>
              <a:buClr>
                <a:srgbClr val="FFFFFF"/>
              </a:buClr>
              <a:buSzPts val="700"/>
              <a:buChar char="○"/>
              <a:defRPr>
                <a:solidFill>
                  <a:srgbClr val="FFFFFF"/>
                </a:solidFill>
              </a:defRPr>
            </a:lvl9pPr>
          </a:lstStyle>
          <a:p>
            <a:endParaRPr/>
          </a:p>
        </p:txBody>
      </p:sp>
      <p:sp>
        <p:nvSpPr>
          <p:cNvPr id="113" name="Google Shape;113;p14"/>
          <p:cNvSpPr txBox="1">
            <a:spLocks noGrp="1"/>
          </p:cNvSpPr>
          <p:nvPr>
            <p:ph type="title"/>
          </p:nvPr>
        </p:nvSpPr>
        <p:spPr>
          <a:xfrm>
            <a:off x="411600" y="303225"/>
            <a:ext cx="7726500" cy="7122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2800"/>
              <a:buNone/>
              <a:defRPr sz="3200">
                <a:solidFill>
                  <a:schemeClr val="dk1"/>
                </a:solidFill>
              </a:defRPr>
            </a:lvl1pPr>
            <a:lvl2pPr lvl="1" algn="l" rtl="0">
              <a:lnSpc>
                <a:spcPct val="100000"/>
              </a:lnSpc>
              <a:spcBef>
                <a:spcPts val="0"/>
              </a:spcBef>
              <a:spcAft>
                <a:spcPts val="0"/>
              </a:spcAft>
              <a:buSzPts val="2800"/>
              <a:buNone/>
              <a:defRPr sz="3900">
                <a:solidFill>
                  <a:srgbClr val="FFFFFF"/>
                </a:solidFill>
              </a:defRPr>
            </a:lvl2pPr>
            <a:lvl3pPr lvl="2" algn="l" rtl="0">
              <a:lnSpc>
                <a:spcPct val="100000"/>
              </a:lnSpc>
              <a:spcBef>
                <a:spcPts val="0"/>
              </a:spcBef>
              <a:spcAft>
                <a:spcPts val="0"/>
              </a:spcAft>
              <a:buSzPts val="2800"/>
              <a:buNone/>
              <a:defRPr sz="3900">
                <a:solidFill>
                  <a:srgbClr val="FFFFFF"/>
                </a:solidFill>
              </a:defRPr>
            </a:lvl3pPr>
            <a:lvl4pPr lvl="3" algn="l" rtl="0">
              <a:lnSpc>
                <a:spcPct val="100000"/>
              </a:lnSpc>
              <a:spcBef>
                <a:spcPts val="0"/>
              </a:spcBef>
              <a:spcAft>
                <a:spcPts val="0"/>
              </a:spcAft>
              <a:buSzPts val="2800"/>
              <a:buNone/>
              <a:defRPr sz="3900">
                <a:solidFill>
                  <a:srgbClr val="FFFFFF"/>
                </a:solidFill>
              </a:defRPr>
            </a:lvl4pPr>
            <a:lvl5pPr lvl="4" algn="l" rtl="0">
              <a:lnSpc>
                <a:spcPct val="100000"/>
              </a:lnSpc>
              <a:spcBef>
                <a:spcPts val="0"/>
              </a:spcBef>
              <a:spcAft>
                <a:spcPts val="0"/>
              </a:spcAft>
              <a:buSzPts val="2800"/>
              <a:buNone/>
              <a:defRPr sz="3900">
                <a:solidFill>
                  <a:srgbClr val="FFFFFF"/>
                </a:solidFill>
              </a:defRPr>
            </a:lvl5pPr>
            <a:lvl6pPr lvl="5" algn="l" rtl="0">
              <a:lnSpc>
                <a:spcPct val="100000"/>
              </a:lnSpc>
              <a:spcBef>
                <a:spcPts val="0"/>
              </a:spcBef>
              <a:spcAft>
                <a:spcPts val="0"/>
              </a:spcAft>
              <a:buSzPts val="2800"/>
              <a:buNone/>
              <a:defRPr sz="3900">
                <a:solidFill>
                  <a:srgbClr val="FFFFFF"/>
                </a:solidFill>
              </a:defRPr>
            </a:lvl6pPr>
            <a:lvl7pPr lvl="6" algn="l" rtl="0">
              <a:lnSpc>
                <a:spcPct val="100000"/>
              </a:lnSpc>
              <a:spcBef>
                <a:spcPts val="0"/>
              </a:spcBef>
              <a:spcAft>
                <a:spcPts val="0"/>
              </a:spcAft>
              <a:buSzPts val="2800"/>
              <a:buNone/>
              <a:defRPr sz="3900">
                <a:solidFill>
                  <a:srgbClr val="FFFFFF"/>
                </a:solidFill>
              </a:defRPr>
            </a:lvl7pPr>
            <a:lvl8pPr lvl="7" algn="l" rtl="0">
              <a:lnSpc>
                <a:spcPct val="100000"/>
              </a:lnSpc>
              <a:spcBef>
                <a:spcPts val="0"/>
              </a:spcBef>
              <a:spcAft>
                <a:spcPts val="0"/>
              </a:spcAft>
              <a:buSzPts val="2800"/>
              <a:buNone/>
              <a:defRPr sz="3900">
                <a:solidFill>
                  <a:srgbClr val="FFFFFF"/>
                </a:solidFill>
              </a:defRPr>
            </a:lvl8pPr>
            <a:lvl9pPr lvl="8" algn="l" rtl="0">
              <a:lnSpc>
                <a:spcPct val="100000"/>
              </a:lnSpc>
              <a:spcBef>
                <a:spcPts val="0"/>
              </a:spcBef>
              <a:spcAft>
                <a:spcPts val="0"/>
              </a:spcAft>
              <a:buSzPts val="2800"/>
              <a:buNone/>
              <a:defRPr sz="3900">
                <a:solidFill>
                  <a:srgbClr val="FFFFFF"/>
                </a:solidFill>
              </a:defRPr>
            </a:lvl9pPr>
          </a:lstStyle>
          <a:p>
            <a:endParaRPr/>
          </a:p>
        </p:txBody>
      </p:sp>
      <p:sp>
        <p:nvSpPr>
          <p:cNvPr id="114" name="Google Shape;114;p14"/>
          <p:cNvSpPr txBox="1">
            <a:spLocks noGrp="1"/>
          </p:cNvSpPr>
          <p:nvPr>
            <p:ph type="subTitle" idx="3"/>
          </p:nvPr>
        </p:nvSpPr>
        <p:spPr>
          <a:xfrm>
            <a:off x="411700" y="1015525"/>
            <a:ext cx="5392500" cy="436200"/>
          </a:xfrm>
          <a:prstGeom prst="rect">
            <a:avLst/>
          </a:prstGeom>
          <a:noFill/>
          <a:ln>
            <a:noFill/>
          </a:ln>
        </p:spPr>
        <p:txBody>
          <a:bodyPr spcFirstLastPara="1" wrap="square" lIns="0" tIns="0" rIns="0" bIns="0" anchor="t" anchorCtr="0">
            <a:noAutofit/>
          </a:bodyPr>
          <a:lstStyle>
            <a:lvl1pPr lvl="0" algn="l" rtl="0">
              <a:lnSpc>
                <a:spcPct val="95000"/>
              </a:lnSpc>
              <a:spcBef>
                <a:spcPts val="0"/>
              </a:spcBef>
              <a:spcAft>
                <a:spcPts val="0"/>
              </a:spcAft>
              <a:buClr>
                <a:schemeClr val="dk1"/>
              </a:buClr>
              <a:buSzPts val="1400"/>
              <a:buFont typeface="Proxima Nova Semibold"/>
              <a:buNone/>
              <a:defRPr sz="1400" i="0">
                <a:solidFill>
                  <a:schemeClr val="dk1"/>
                </a:solidFill>
                <a:latin typeface="Proxima Nova Semibold"/>
                <a:ea typeface="Proxima Nova Semibold"/>
                <a:cs typeface="Proxima Nova Semibold"/>
                <a:sym typeface="Proxima Nova Semibold"/>
              </a:defRPr>
            </a:lvl1pPr>
            <a:lvl2pPr lvl="1"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2pPr>
            <a:lvl3pPr lvl="2"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3pPr>
            <a:lvl4pPr lvl="3"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4pPr>
            <a:lvl5pPr lvl="4"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5pPr>
            <a:lvl6pPr lvl="5"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6pPr>
            <a:lvl7pPr lvl="6"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7pPr>
            <a:lvl8pPr lvl="7"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8pPr>
            <a:lvl9pPr lvl="8"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9pPr>
          </a:lstStyle>
          <a:p>
            <a:endParaRPr/>
          </a:p>
        </p:txBody>
      </p:sp>
      <p:sp>
        <p:nvSpPr>
          <p:cNvPr id="115" name="Google Shape;115;p14"/>
          <p:cNvSpPr txBox="1">
            <a:spLocks noGrp="1"/>
          </p:cNvSpPr>
          <p:nvPr>
            <p:ph type="body" idx="4"/>
          </p:nvPr>
        </p:nvSpPr>
        <p:spPr>
          <a:xfrm>
            <a:off x="411800" y="1490075"/>
            <a:ext cx="5392500" cy="3003600"/>
          </a:xfrm>
          <a:prstGeom prst="rect">
            <a:avLst/>
          </a:prstGeom>
        </p:spPr>
        <p:txBody>
          <a:bodyPr spcFirstLastPara="1" wrap="square" lIns="0" tIns="0" rIns="0" bIns="0" anchor="t" anchorCtr="0">
            <a:noAutofit/>
          </a:bodyPr>
          <a:lstStyle>
            <a:lvl1pPr marL="457200" lvl="0" indent="-304800" rtl="0">
              <a:spcBef>
                <a:spcPts val="0"/>
              </a:spcBef>
              <a:spcAft>
                <a:spcPts val="0"/>
              </a:spcAft>
              <a:buSzPts val="1200"/>
              <a:buChar char="ᐩ"/>
              <a:defRPr/>
            </a:lvl1pPr>
            <a:lvl2pPr marL="914400" lvl="1" indent="-304800" rtl="0">
              <a:spcBef>
                <a:spcPts val="0"/>
              </a:spcBef>
              <a:spcAft>
                <a:spcPts val="0"/>
              </a:spcAft>
              <a:buSzPts val="1200"/>
              <a:buChar char="ᐩ"/>
              <a:defRPr/>
            </a:lvl2pPr>
            <a:lvl3pPr marL="1371600" lvl="2" indent="-298450" rtl="0">
              <a:spcBef>
                <a:spcPts val="0"/>
              </a:spcBef>
              <a:spcAft>
                <a:spcPts val="0"/>
              </a:spcAft>
              <a:buSzPts val="1100"/>
              <a:buChar char="ᐩ"/>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2100" rtl="0">
              <a:spcBef>
                <a:spcPts val="0"/>
              </a:spcBef>
              <a:spcAft>
                <a:spcPts val="0"/>
              </a:spcAft>
              <a:buClr>
                <a:srgbClr val="FFFFFF"/>
              </a:buClr>
              <a:buSzPts val="1000"/>
              <a:buChar char="○"/>
              <a:defRPr>
                <a:solidFill>
                  <a:srgbClr val="FFFFFF"/>
                </a:solidFill>
              </a:defRPr>
            </a:lvl7pPr>
            <a:lvl8pPr marL="3657600" lvl="7" indent="-285750" rtl="0">
              <a:spcBef>
                <a:spcPts val="0"/>
              </a:spcBef>
              <a:spcAft>
                <a:spcPts val="0"/>
              </a:spcAft>
              <a:buClr>
                <a:srgbClr val="FFFFFF"/>
              </a:buClr>
              <a:buSzPts val="900"/>
              <a:buChar char="○"/>
              <a:defRPr>
                <a:solidFill>
                  <a:srgbClr val="FFFFFF"/>
                </a:solidFill>
              </a:defRPr>
            </a:lvl8pPr>
            <a:lvl9pPr marL="4114800" lvl="8" indent="-273050" rtl="0">
              <a:spcBef>
                <a:spcPts val="0"/>
              </a:spcBef>
              <a:spcAft>
                <a:spcPts val="0"/>
              </a:spcAft>
              <a:buClr>
                <a:srgbClr val="FFFFFF"/>
              </a:buClr>
              <a:buSzPts val="700"/>
              <a:buChar char="○"/>
              <a:defRPr>
                <a:solidFill>
                  <a:srgbClr val="FFFFFF"/>
                </a:solidFill>
              </a:defRPr>
            </a:lvl9pPr>
          </a:lstStyle>
          <a:p>
            <a:endParaRPr/>
          </a:p>
        </p:txBody>
      </p:sp>
      <p:sp>
        <p:nvSpPr>
          <p:cNvPr id="116" name="Google Shape;116;p14"/>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i="0" u="none" strike="noStrike" cap="none">
                <a:solidFill>
                  <a:srgbClr val="666666"/>
                </a:solidFill>
                <a:latin typeface="Proxima Nova"/>
                <a:ea typeface="Proxima Nova"/>
                <a:cs typeface="Proxima Nova"/>
                <a:sym typeface="Proxima Nova"/>
              </a:rPr>
              <a:t>PROPRIETARY &amp; CONFIDENTIAL</a:t>
            </a:r>
            <a:endParaRPr sz="700" i="0" u="none" strike="noStrike" cap="none">
              <a:solidFill>
                <a:srgbClr val="666666"/>
              </a:solidFill>
              <a:latin typeface="Proxima Nova"/>
              <a:ea typeface="Proxima Nova"/>
              <a:cs typeface="Proxima Nova"/>
              <a:sym typeface="Proxima Nova"/>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3656">
          <p15:clr>
            <a:srgbClr val="FBAE40"/>
          </p15:clr>
        </p15:guide>
        <p15:guide id="2" pos="3933">
          <p15:clr>
            <a:srgbClr val="FBAE40"/>
          </p15:clr>
        </p15:guide>
        <p15:guide id="3" orient="horz" pos="939">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4 Four Text Boxes with Heading">
  <p:cSld name="4 textboxes with heading">
    <p:spTree>
      <p:nvGrpSpPr>
        <p:cNvPr id="1" name="Shape 117"/>
        <p:cNvGrpSpPr/>
        <p:nvPr/>
      </p:nvGrpSpPr>
      <p:grpSpPr>
        <a:xfrm>
          <a:off x="0" y="0"/>
          <a:ext cx="0" cy="0"/>
          <a:chOff x="0" y="0"/>
          <a:chExt cx="0" cy="0"/>
        </a:xfrm>
      </p:grpSpPr>
      <p:sp>
        <p:nvSpPr>
          <p:cNvPr id="118" name="Google Shape;118;p15"/>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1pPr>
            <a:lvl2pPr marL="0" marR="0" lvl="1"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2pPr>
            <a:lvl3pPr marL="0" marR="0" lvl="2"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3pPr>
            <a:lvl4pPr marL="0" marR="0" lvl="3"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4pPr>
            <a:lvl5pPr marL="0" marR="0" lvl="4"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5pPr>
            <a:lvl6pPr marL="0" marR="0" lvl="5"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6pPr>
            <a:lvl7pPr marL="0" marR="0" lvl="6"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7pPr>
            <a:lvl8pPr marL="0" marR="0" lvl="7"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8pPr>
            <a:lvl9pPr marL="0" marR="0" lvl="8"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119" name="Google Shape;119;p15"/>
          <p:cNvPicPr preferRelativeResize="0"/>
          <p:nvPr/>
        </p:nvPicPr>
        <p:blipFill rotWithShape="1">
          <a:blip r:embed="rId2">
            <a:alphaModFix/>
          </a:blip>
          <a:srcRect/>
          <a:stretch/>
        </p:blipFill>
        <p:spPr>
          <a:xfrm>
            <a:off x="8540263" y="303213"/>
            <a:ext cx="208450" cy="208450"/>
          </a:xfrm>
          <a:prstGeom prst="rect">
            <a:avLst/>
          </a:prstGeom>
          <a:noFill/>
          <a:ln>
            <a:noFill/>
          </a:ln>
        </p:spPr>
      </p:pic>
      <p:sp>
        <p:nvSpPr>
          <p:cNvPr id="120" name="Google Shape;120;p15"/>
          <p:cNvSpPr txBox="1">
            <a:spLocks noGrp="1"/>
          </p:cNvSpPr>
          <p:nvPr>
            <p:ph type="title"/>
          </p:nvPr>
        </p:nvSpPr>
        <p:spPr>
          <a:xfrm>
            <a:off x="411600" y="303225"/>
            <a:ext cx="7726500" cy="7122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2800"/>
              <a:buNone/>
              <a:defRPr sz="3200">
                <a:solidFill>
                  <a:schemeClr val="dk1"/>
                </a:solidFill>
              </a:defRPr>
            </a:lvl1pPr>
            <a:lvl2pPr lvl="1" algn="l" rtl="0">
              <a:lnSpc>
                <a:spcPct val="100000"/>
              </a:lnSpc>
              <a:spcBef>
                <a:spcPts val="0"/>
              </a:spcBef>
              <a:spcAft>
                <a:spcPts val="0"/>
              </a:spcAft>
              <a:buSzPts val="2800"/>
              <a:buNone/>
              <a:defRPr sz="3900">
                <a:solidFill>
                  <a:srgbClr val="FFFFFF"/>
                </a:solidFill>
              </a:defRPr>
            </a:lvl2pPr>
            <a:lvl3pPr lvl="2" algn="l" rtl="0">
              <a:lnSpc>
                <a:spcPct val="100000"/>
              </a:lnSpc>
              <a:spcBef>
                <a:spcPts val="0"/>
              </a:spcBef>
              <a:spcAft>
                <a:spcPts val="0"/>
              </a:spcAft>
              <a:buSzPts val="2800"/>
              <a:buNone/>
              <a:defRPr sz="3900">
                <a:solidFill>
                  <a:srgbClr val="FFFFFF"/>
                </a:solidFill>
              </a:defRPr>
            </a:lvl3pPr>
            <a:lvl4pPr lvl="3" algn="l" rtl="0">
              <a:lnSpc>
                <a:spcPct val="100000"/>
              </a:lnSpc>
              <a:spcBef>
                <a:spcPts val="0"/>
              </a:spcBef>
              <a:spcAft>
                <a:spcPts val="0"/>
              </a:spcAft>
              <a:buSzPts val="2800"/>
              <a:buNone/>
              <a:defRPr sz="3900">
                <a:solidFill>
                  <a:srgbClr val="FFFFFF"/>
                </a:solidFill>
              </a:defRPr>
            </a:lvl4pPr>
            <a:lvl5pPr lvl="4" algn="l" rtl="0">
              <a:lnSpc>
                <a:spcPct val="100000"/>
              </a:lnSpc>
              <a:spcBef>
                <a:spcPts val="0"/>
              </a:spcBef>
              <a:spcAft>
                <a:spcPts val="0"/>
              </a:spcAft>
              <a:buSzPts val="2800"/>
              <a:buNone/>
              <a:defRPr sz="3900">
                <a:solidFill>
                  <a:srgbClr val="FFFFFF"/>
                </a:solidFill>
              </a:defRPr>
            </a:lvl5pPr>
            <a:lvl6pPr lvl="5" algn="l" rtl="0">
              <a:lnSpc>
                <a:spcPct val="100000"/>
              </a:lnSpc>
              <a:spcBef>
                <a:spcPts val="0"/>
              </a:spcBef>
              <a:spcAft>
                <a:spcPts val="0"/>
              </a:spcAft>
              <a:buSzPts val="2800"/>
              <a:buNone/>
              <a:defRPr sz="3900">
                <a:solidFill>
                  <a:srgbClr val="FFFFFF"/>
                </a:solidFill>
              </a:defRPr>
            </a:lvl6pPr>
            <a:lvl7pPr lvl="6" algn="l" rtl="0">
              <a:lnSpc>
                <a:spcPct val="100000"/>
              </a:lnSpc>
              <a:spcBef>
                <a:spcPts val="0"/>
              </a:spcBef>
              <a:spcAft>
                <a:spcPts val="0"/>
              </a:spcAft>
              <a:buSzPts val="2800"/>
              <a:buNone/>
              <a:defRPr sz="3900">
                <a:solidFill>
                  <a:srgbClr val="FFFFFF"/>
                </a:solidFill>
              </a:defRPr>
            </a:lvl7pPr>
            <a:lvl8pPr lvl="7" algn="l" rtl="0">
              <a:lnSpc>
                <a:spcPct val="100000"/>
              </a:lnSpc>
              <a:spcBef>
                <a:spcPts val="0"/>
              </a:spcBef>
              <a:spcAft>
                <a:spcPts val="0"/>
              </a:spcAft>
              <a:buSzPts val="2800"/>
              <a:buNone/>
              <a:defRPr sz="3900">
                <a:solidFill>
                  <a:srgbClr val="FFFFFF"/>
                </a:solidFill>
              </a:defRPr>
            </a:lvl8pPr>
            <a:lvl9pPr lvl="8" algn="l" rtl="0">
              <a:lnSpc>
                <a:spcPct val="100000"/>
              </a:lnSpc>
              <a:spcBef>
                <a:spcPts val="0"/>
              </a:spcBef>
              <a:spcAft>
                <a:spcPts val="0"/>
              </a:spcAft>
              <a:buSzPts val="2800"/>
              <a:buNone/>
              <a:defRPr sz="3900">
                <a:solidFill>
                  <a:srgbClr val="FFFFFF"/>
                </a:solidFill>
              </a:defRPr>
            </a:lvl9pPr>
          </a:lstStyle>
          <a:p>
            <a:endParaRPr/>
          </a:p>
        </p:txBody>
      </p:sp>
      <p:sp>
        <p:nvSpPr>
          <p:cNvPr id="121" name="Google Shape;121;p15"/>
          <p:cNvSpPr txBox="1">
            <a:spLocks noGrp="1"/>
          </p:cNvSpPr>
          <p:nvPr>
            <p:ph type="subTitle" idx="1"/>
          </p:nvPr>
        </p:nvSpPr>
        <p:spPr>
          <a:xfrm>
            <a:off x="411700" y="1015525"/>
            <a:ext cx="3941700" cy="436200"/>
          </a:xfrm>
          <a:prstGeom prst="rect">
            <a:avLst/>
          </a:prstGeom>
          <a:noFill/>
          <a:ln>
            <a:noFill/>
          </a:ln>
        </p:spPr>
        <p:txBody>
          <a:bodyPr spcFirstLastPara="1" wrap="square" lIns="0" tIns="0" rIns="0" bIns="0" anchor="t" anchorCtr="0">
            <a:noAutofit/>
          </a:bodyPr>
          <a:lstStyle>
            <a:lvl1pPr lvl="0" algn="l" rtl="0">
              <a:lnSpc>
                <a:spcPct val="95000"/>
              </a:lnSpc>
              <a:spcBef>
                <a:spcPts val="0"/>
              </a:spcBef>
              <a:spcAft>
                <a:spcPts val="0"/>
              </a:spcAft>
              <a:buClr>
                <a:schemeClr val="dk1"/>
              </a:buClr>
              <a:buSzPts val="1400"/>
              <a:buFont typeface="Proxima Nova Semibold"/>
              <a:buNone/>
              <a:defRPr sz="1400" i="0">
                <a:solidFill>
                  <a:schemeClr val="dk1"/>
                </a:solidFill>
                <a:latin typeface="Proxima Nova Semibold"/>
                <a:ea typeface="Proxima Nova Semibold"/>
                <a:cs typeface="Proxima Nova Semibold"/>
                <a:sym typeface="Proxima Nova Semibold"/>
              </a:defRPr>
            </a:lvl1pPr>
            <a:lvl2pPr lvl="1"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2pPr>
            <a:lvl3pPr lvl="2"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3pPr>
            <a:lvl4pPr lvl="3"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4pPr>
            <a:lvl5pPr lvl="4"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5pPr>
            <a:lvl6pPr lvl="5"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6pPr>
            <a:lvl7pPr lvl="6"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7pPr>
            <a:lvl8pPr lvl="7"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8pPr>
            <a:lvl9pPr lvl="8"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9pPr>
          </a:lstStyle>
          <a:p>
            <a:endParaRPr/>
          </a:p>
        </p:txBody>
      </p:sp>
      <p:sp>
        <p:nvSpPr>
          <p:cNvPr id="122" name="Google Shape;122;p15"/>
          <p:cNvSpPr txBox="1">
            <a:spLocks noGrp="1"/>
          </p:cNvSpPr>
          <p:nvPr>
            <p:ph type="subTitle" idx="2"/>
          </p:nvPr>
        </p:nvSpPr>
        <p:spPr>
          <a:xfrm>
            <a:off x="4806925" y="1015525"/>
            <a:ext cx="3941700" cy="436200"/>
          </a:xfrm>
          <a:prstGeom prst="rect">
            <a:avLst/>
          </a:prstGeom>
          <a:noFill/>
          <a:ln>
            <a:noFill/>
          </a:ln>
        </p:spPr>
        <p:txBody>
          <a:bodyPr spcFirstLastPara="1" wrap="square" lIns="0" tIns="0" rIns="0" bIns="0" anchor="t" anchorCtr="0">
            <a:noAutofit/>
          </a:bodyPr>
          <a:lstStyle>
            <a:lvl1pPr lvl="0" algn="l" rtl="0">
              <a:lnSpc>
                <a:spcPct val="95000"/>
              </a:lnSpc>
              <a:spcBef>
                <a:spcPts val="0"/>
              </a:spcBef>
              <a:spcAft>
                <a:spcPts val="0"/>
              </a:spcAft>
              <a:buClr>
                <a:schemeClr val="dk1"/>
              </a:buClr>
              <a:buSzPts val="1400"/>
              <a:buFont typeface="Proxima Nova Semibold"/>
              <a:buNone/>
              <a:defRPr sz="1400" i="0">
                <a:solidFill>
                  <a:schemeClr val="dk1"/>
                </a:solidFill>
                <a:latin typeface="Proxima Nova Semibold"/>
                <a:ea typeface="Proxima Nova Semibold"/>
                <a:cs typeface="Proxima Nova Semibold"/>
                <a:sym typeface="Proxima Nova Semibold"/>
              </a:defRPr>
            </a:lvl1pPr>
            <a:lvl2pPr lvl="1"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2pPr>
            <a:lvl3pPr lvl="2"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3pPr>
            <a:lvl4pPr lvl="3"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4pPr>
            <a:lvl5pPr lvl="4"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5pPr>
            <a:lvl6pPr lvl="5"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6pPr>
            <a:lvl7pPr lvl="6"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7pPr>
            <a:lvl8pPr lvl="7"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8pPr>
            <a:lvl9pPr lvl="8"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9pPr>
          </a:lstStyle>
          <a:p>
            <a:endParaRPr/>
          </a:p>
        </p:txBody>
      </p:sp>
      <p:sp>
        <p:nvSpPr>
          <p:cNvPr id="123" name="Google Shape;123;p15"/>
          <p:cNvSpPr txBox="1">
            <a:spLocks noGrp="1"/>
          </p:cNvSpPr>
          <p:nvPr>
            <p:ph type="body" idx="3"/>
          </p:nvPr>
        </p:nvSpPr>
        <p:spPr>
          <a:xfrm>
            <a:off x="4807025" y="1490075"/>
            <a:ext cx="3941700" cy="1180800"/>
          </a:xfrm>
          <a:prstGeom prst="rect">
            <a:avLst/>
          </a:prstGeom>
        </p:spPr>
        <p:txBody>
          <a:bodyPr spcFirstLastPara="1" wrap="square" lIns="0" tIns="0" rIns="0" bIns="0" anchor="t" anchorCtr="0">
            <a:noAutofit/>
          </a:bodyPr>
          <a:lstStyle>
            <a:lvl1pPr marL="457200" lvl="0" indent="-298450" rtl="0">
              <a:spcBef>
                <a:spcPts val="0"/>
              </a:spcBef>
              <a:spcAft>
                <a:spcPts val="0"/>
              </a:spcAft>
              <a:buSzPts val="1100"/>
              <a:buChar char="ᐩ"/>
              <a:defRPr sz="1100"/>
            </a:lvl1pPr>
            <a:lvl2pPr marL="914400" lvl="1" indent="-298450" rtl="0">
              <a:spcBef>
                <a:spcPts val="0"/>
              </a:spcBef>
              <a:spcAft>
                <a:spcPts val="0"/>
              </a:spcAft>
              <a:buSzPts val="1100"/>
              <a:buChar char="ᐩ"/>
              <a:defRPr sz="1100"/>
            </a:lvl2pPr>
            <a:lvl3pPr marL="1371600" lvl="2" indent="-292100" rtl="0">
              <a:spcBef>
                <a:spcPts val="0"/>
              </a:spcBef>
              <a:spcAft>
                <a:spcPts val="0"/>
              </a:spcAft>
              <a:buSzPts val="1000"/>
              <a:buChar char="ᐩ"/>
              <a:defRPr sz="1000"/>
            </a:lvl3pPr>
            <a:lvl4pPr marL="1828800" lvl="3" indent="-292100" rtl="0">
              <a:spcBef>
                <a:spcPts val="0"/>
              </a:spcBef>
              <a:spcAft>
                <a:spcPts val="0"/>
              </a:spcAft>
              <a:buSzPts val="1000"/>
              <a:buChar char="○"/>
              <a:defRPr sz="1000"/>
            </a:lvl4pPr>
            <a:lvl5pPr marL="2286000" lvl="4" indent="-292100" rtl="0">
              <a:spcBef>
                <a:spcPts val="0"/>
              </a:spcBef>
              <a:spcAft>
                <a:spcPts val="0"/>
              </a:spcAft>
              <a:buSzPts val="1000"/>
              <a:buChar char="○"/>
              <a:defRPr sz="1000"/>
            </a:lvl5pPr>
            <a:lvl6pPr marL="2743200" lvl="5" indent="-292100" rtl="0">
              <a:spcBef>
                <a:spcPts val="0"/>
              </a:spcBef>
              <a:spcAft>
                <a:spcPts val="0"/>
              </a:spcAft>
              <a:buSzPts val="1000"/>
              <a:buChar char="○"/>
              <a:defRPr sz="1000"/>
            </a:lvl6pPr>
            <a:lvl7pPr marL="3200400" lvl="6" indent="-285750" rtl="0">
              <a:spcBef>
                <a:spcPts val="0"/>
              </a:spcBef>
              <a:spcAft>
                <a:spcPts val="0"/>
              </a:spcAft>
              <a:buSzPts val="900"/>
              <a:buChar char="○"/>
              <a:defRPr sz="900"/>
            </a:lvl7pPr>
            <a:lvl8pPr marL="3657600" lvl="7" indent="-279400" rtl="0">
              <a:spcBef>
                <a:spcPts val="0"/>
              </a:spcBef>
              <a:spcAft>
                <a:spcPts val="0"/>
              </a:spcAft>
              <a:buSzPts val="800"/>
              <a:buChar char="○"/>
              <a:defRPr sz="800"/>
            </a:lvl8pPr>
            <a:lvl9pPr marL="4114800" lvl="8" indent="-266700" rtl="0">
              <a:spcBef>
                <a:spcPts val="0"/>
              </a:spcBef>
              <a:spcAft>
                <a:spcPts val="0"/>
              </a:spcAft>
              <a:buSzPts val="600"/>
              <a:buChar char="○"/>
              <a:defRPr sz="600"/>
            </a:lvl9pPr>
          </a:lstStyle>
          <a:p>
            <a:endParaRPr/>
          </a:p>
        </p:txBody>
      </p:sp>
      <p:sp>
        <p:nvSpPr>
          <p:cNvPr id="124" name="Google Shape;124;p15"/>
          <p:cNvSpPr txBox="1">
            <a:spLocks noGrp="1"/>
          </p:cNvSpPr>
          <p:nvPr>
            <p:ph type="subTitle" idx="4"/>
          </p:nvPr>
        </p:nvSpPr>
        <p:spPr>
          <a:xfrm>
            <a:off x="411700" y="2838150"/>
            <a:ext cx="3941700" cy="436200"/>
          </a:xfrm>
          <a:prstGeom prst="rect">
            <a:avLst/>
          </a:prstGeom>
          <a:noFill/>
          <a:ln>
            <a:noFill/>
          </a:ln>
        </p:spPr>
        <p:txBody>
          <a:bodyPr spcFirstLastPara="1" wrap="square" lIns="0" tIns="0" rIns="0" bIns="0" anchor="t" anchorCtr="0">
            <a:noAutofit/>
          </a:bodyPr>
          <a:lstStyle>
            <a:lvl1pPr lvl="0" algn="l" rtl="0">
              <a:lnSpc>
                <a:spcPct val="95000"/>
              </a:lnSpc>
              <a:spcBef>
                <a:spcPts val="0"/>
              </a:spcBef>
              <a:spcAft>
                <a:spcPts val="0"/>
              </a:spcAft>
              <a:buClr>
                <a:schemeClr val="dk1"/>
              </a:buClr>
              <a:buSzPts val="1400"/>
              <a:buFont typeface="Proxima Nova Semibold"/>
              <a:buNone/>
              <a:defRPr sz="1400" i="0">
                <a:solidFill>
                  <a:schemeClr val="dk1"/>
                </a:solidFill>
                <a:latin typeface="Proxima Nova Semibold"/>
                <a:ea typeface="Proxima Nova Semibold"/>
                <a:cs typeface="Proxima Nova Semibold"/>
                <a:sym typeface="Proxima Nova Semibold"/>
              </a:defRPr>
            </a:lvl1pPr>
            <a:lvl2pPr lvl="1"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2pPr>
            <a:lvl3pPr lvl="2"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3pPr>
            <a:lvl4pPr lvl="3"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4pPr>
            <a:lvl5pPr lvl="4"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5pPr>
            <a:lvl6pPr lvl="5"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6pPr>
            <a:lvl7pPr lvl="6"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7pPr>
            <a:lvl8pPr lvl="7"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8pPr>
            <a:lvl9pPr lvl="8"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9pPr>
          </a:lstStyle>
          <a:p>
            <a:endParaRPr/>
          </a:p>
        </p:txBody>
      </p:sp>
      <p:sp>
        <p:nvSpPr>
          <p:cNvPr id="125" name="Google Shape;125;p15"/>
          <p:cNvSpPr txBox="1">
            <a:spLocks noGrp="1"/>
          </p:cNvSpPr>
          <p:nvPr>
            <p:ph type="body" idx="5"/>
          </p:nvPr>
        </p:nvSpPr>
        <p:spPr>
          <a:xfrm>
            <a:off x="411800" y="3312700"/>
            <a:ext cx="3941700" cy="1180800"/>
          </a:xfrm>
          <a:prstGeom prst="rect">
            <a:avLst/>
          </a:prstGeom>
        </p:spPr>
        <p:txBody>
          <a:bodyPr spcFirstLastPara="1" wrap="square" lIns="0" tIns="0" rIns="0" bIns="0" anchor="t" anchorCtr="0">
            <a:noAutofit/>
          </a:bodyPr>
          <a:lstStyle>
            <a:lvl1pPr marL="457200" lvl="0" indent="-298450" rtl="0">
              <a:spcBef>
                <a:spcPts val="0"/>
              </a:spcBef>
              <a:spcAft>
                <a:spcPts val="0"/>
              </a:spcAft>
              <a:buSzPts val="1100"/>
              <a:buChar char="ᐩ"/>
              <a:defRPr sz="1100"/>
            </a:lvl1pPr>
            <a:lvl2pPr marL="914400" lvl="1" indent="-298450" rtl="0">
              <a:spcBef>
                <a:spcPts val="0"/>
              </a:spcBef>
              <a:spcAft>
                <a:spcPts val="0"/>
              </a:spcAft>
              <a:buSzPts val="1100"/>
              <a:buChar char="ᐩ"/>
              <a:defRPr sz="1100"/>
            </a:lvl2pPr>
            <a:lvl3pPr marL="1371600" lvl="2" indent="-292100" rtl="0">
              <a:spcBef>
                <a:spcPts val="0"/>
              </a:spcBef>
              <a:spcAft>
                <a:spcPts val="0"/>
              </a:spcAft>
              <a:buSzPts val="1000"/>
              <a:buChar char="ᐩ"/>
              <a:defRPr sz="1000"/>
            </a:lvl3pPr>
            <a:lvl4pPr marL="1828800" lvl="3" indent="-292100" rtl="0">
              <a:spcBef>
                <a:spcPts val="0"/>
              </a:spcBef>
              <a:spcAft>
                <a:spcPts val="0"/>
              </a:spcAft>
              <a:buSzPts val="1000"/>
              <a:buChar char="○"/>
              <a:defRPr sz="1000"/>
            </a:lvl4pPr>
            <a:lvl5pPr marL="2286000" lvl="4" indent="-292100" rtl="0">
              <a:spcBef>
                <a:spcPts val="0"/>
              </a:spcBef>
              <a:spcAft>
                <a:spcPts val="0"/>
              </a:spcAft>
              <a:buSzPts val="1000"/>
              <a:buChar char="○"/>
              <a:defRPr sz="1000"/>
            </a:lvl5pPr>
            <a:lvl6pPr marL="2743200" lvl="5" indent="-292100" rtl="0">
              <a:spcBef>
                <a:spcPts val="0"/>
              </a:spcBef>
              <a:spcAft>
                <a:spcPts val="0"/>
              </a:spcAft>
              <a:buSzPts val="1000"/>
              <a:buChar char="○"/>
              <a:defRPr sz="1000"/>
            </a:lvl6pPr>
            <a:lvl7pPr marL="3200400" lvl="6" indent="-285750" rtl="0">
              <a:spcBef>
                <a:spcPts val="0"/>
              </a:spcBef>
              <a:spcAft>
                <a:spcPts val="0"/>
              </a:spcAft>
              <a:buSzPts val="900"/>
              <a:buChar char="○"/>
              <a:defRPr sz="900"/>
            </a:lvl7pPr>
            <a:lvl8pPr marL="3657600" lvl="7" indent="-279400" rtl="0">
              <a:spcBef>
                <a:spcPts val="0"/>
              </a:spcBef>
              <a:spcAft>
                <a:spcPts val="0"/>
              </a:spcAft>
              <a:buSzPts val="800"/>
              <a:buChar char="○"/>
              <a:defRPr sz="800"/>
            </a:lvl8pPr>
            <a:lvl9pPr marL="4114800" lvl="8" indent="-266700" rtl="0">
              <a:spcBef>
                <a:spcPts val="0"/>
              </a:spcBef>
              <a:spcAft>
                <a:spcPts val="0"/>
              </a:spcAft>
              <a:buSzPts val="600"/>
              <a:buChar char="○"/>
              <a:defRPr sz="600"/>
            </a:lvl9pPr>
          </a:lstStyle>
          <a:p>
            <a:endParaRPr/>
          </a:p>
        </p:txBody>
      </p:sp>
      <p:sp>
        <p:nvSpPr>
          <p:cNvPr id="126" name="Google Shape;126;p15"/>
          <p:cNvSpPr txBox="1">
            <a:spLocks noGrp="1"/>
          </p:cNvSpPr>
          <p:nvPr>
            <p:ph type="subTitle" idx="6"/>
          </p:nvPr>
        </p:nvSpPr>
        <p:spPr>
          <a:xfrm>
            <a:off x="4806925" y="2838150"/>
            <a:ext cx="3941700" cy="436200"/>
          </a:xfrm>
          <a:prstGeom prst="rect">
            <a:avLst/>
          </a:prstGeom>
          <a:noFill/>
          <a:ln>
            <a:noFill/>
          </a:ln>
        </p:spPr>
        <p:txBody>
          <a:bodyPr spcFirstLastPara="1" wrap="square" lIns="0" tIns="0" rIns="0" bIns="0" anchor="t" anchorCtr="0">
            <a:noAutofit/>
          </a:bodyPr>
          <a:lstStyle>
            <a:lvl1pPr lvl="0" algn="l" rtl="0">
              <a:lnSpc>
                <a:spcPct val="95000"/>
              </a:lnSpc>
              <a:spcBef>
                <a:spcPts val="0"/>
              </a:spcBef>
              <a:spcAft>
                <a:spcPts val="0"/>
              </a:spcAft>
              <a:buClr>
                <a:schemeClr val="dk1"/>
              </a:buClr>
              <a:buSzPts val="1400"/>
              <a:buFont typeface="Proxima Nova Semibold"/>
              <a:buNone/>
              <a:defRPr sz="1400" i="0">
                <a:solidFill>
                  <a:schemeClr val="dk1"/>
                </a:solidFill>
                <a:latin typeface="Proxima Nova Semibold"/>
                <a:ea typeface="Proxima Nova Semibold"/>
                <a:cs typeface="Proxima Nova Semibold"/>
                <a:sym typeface="Proxima Nova Semibold"/>
              </a:defRPr>
            </a:lvl1pPr>
            <a:lvl2pPr lvl="1"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2pPr>
            <a:lvl3pPr lvl="2"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3pPr>
            <a:lvl4pPr lvl="3"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4pPr>
            <a:lvl5pPr lvl="4"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5pPr>
            <a:lvl6pPr lvl="5"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6pPr>
            <a:lvl7pPr lvl="6"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7pPr>
            <a:lvl8pPr lvl="7"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8pPr>
            <a:lvl9pPr lvl="8"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9pPr>
          </a:lstStyle>
          <a:p>
            <a:endParaRPr/>
          </a:p>
        </p:txBody>
      </p:sp>
      <p:sp>
        <p:nvSpPr>
          <p:cNvPr id="127" name="Google Shape;127;p15"/>
          <p:cNvSpPr txBox="1">
            <a:spLocks noGrp="1"/>
          </p:cNvSpPr>
          <p:nvPr>
            <p:ph type="body" idx="7"/>
          </p:nvPr>
        </p:nvSpPr>
        <p:spPr>
          <a:xfrm>
            <a:off x="4807025" y="3312700"/>
            <a:ext cx="3941700" cy="1180800"/>
          </a:xfrm>
          <a:prstGeom prst="rect">
            <a:avLst/>
          </a:prstGeom>
        </p:spPr>
        <p:txBody>
          <a:bodyPr spcFirstLastPara="1" wrap="square" lIns="0" tIns="0" rIns="0" bIns="0" anchor="t" anchorCtr="0">
            <a:noAutofit/>
          </a:bodyPr>
          <a:lstStyle>
            <a:lvl1pPr marL="457200" lvl="0" indent="-298450" rtl="0">
              <a:spcBef>
                <a:spcPts val="0"/>
              </a:spcBef>
              <a:spcAft>
                <a:spcPts val="0"/>
              </a:spcAft>
              <a:buSzPts val="1100"/>
              <a:buChar char="ᐩ"/>
              <a:defRPr sz="1100"/>
            </a:lvl1pPr>
            <a:lvl2pPr marL="914400" lvl="1" indent="-298450" rtl="0">
              <a:spcBef>
                <a:spcPts val="0"/>
              </a:spcBef>
              <a:spcAft>
                <a:spcPts val="0"/>
              </a:spcAft>
              <a:buSzPts val="1100"/>
              <a:buChar char="ᐩ"/>
              <a:defRPr sz="1100"/>
            </a:lvl2pPr>
            <a:lvl3pPr marL="1371600" lvl="2" indent="-292100" rtl="0">
              <a:spcBef>
                <a:spcPts val="0"/>
              </a:spcBef>
              <a:spcAft>
                <a:spcPts val="0"/>
              </a:spcAft>
              <a:buSzPts val="1000"/>
              <a:buChar char="ᐩ"/>
              <a:defRPr sz="1000"/>
            </a:lvl3pPr>
            <a:lvl4pPr marL="1828800" lvl="3" indent="-292100" rtl="0">
              <a:spcBef>
                <a:spcPts val="0"/>
              </a:spcBef>
              <a:spcAft>
                <a:spcPts val="0"/>
              </a:spcAft>
              <a:buSzPts val="1000"/>
              <a:buChar char="○"/>
              <a:defRPr sz="1000"/>
            </a:lvl4pPr>
            <a:lvl5pPr marL="2286000" lvl="4" indent="-292100" rtl="0">
              <a:spcBef>
                <a:spcPts val="0"/>
              </a:spcBef>
              <a:spcAft>
                <a:spcPts val="0"/>
              </a:spcAft>
              <a:buSzPts val="1000"/>
              <a:buChar char="○"/>
              <a:defRPr sz="1000"/>
            </a:lvl5pPr>
            <a:lvl6pPr marL="2743200" lvl="5" indent="-292100" rtl="0">
              <a:spcBef>
                <a:spcPts val="0"/>
              </a:spcBef>
              <a:spcAft>
                <a:spcPts val="0"/>
              </a:spcAft>
              <a:buSzPts val="1000"/>
              <a:buChar char="○"/>
              <a:defRPr sz="1000"/>
            </a:lvl6pPr>
            <a:lvl7pPr marL="3200400" lvl="6" indent="-285750" rtl="0">
              <a:spcBef>
                <a:spcPts val="0"/>
              </a:spcBef>
              <a:spcAft>
                <a:spcPts val="0"/>
              </a:spcAft>
              <a:buSzPts val="900"/>
              <a:buChar char="○"/>
              <a:defRPr sz="900"/>
            </a:lvl7pPr>
            <a:lvl8pPr marL="3657600" lvl="7" indent="-279400" rtl="0">
              <a:spcBef>
                <a:spcPts val="0"/>
              </a:spcBef>
              <a:spcAft>
                <a:spcPts val="0"/>
              </a:spcAft>
              <a:buSzPts val="800"/>
              <a:buChar char="○"/>
              <a:defRPr sz="800"/>
            </a:lvl8pPr>
            <a:lvl9pPr marL="4114800" lvl="8" indent="-266700" rtl="0">
              <a:spcBef>
                <a:spcPts val="0"/>
              </a:spcBef>
              <a:spcAft>
                <a:spcPts val="0"/>
              </a:spcAft>
              <a:buSzPts val="600"/>
              <a:buChar char="○"/>
              <a:defRPr sz="600"/>
            </a:lvl9pPr>
          </a:lstStyle>
          <a:p>
            <a:endParaRPr/>
          </a:p>
        </p:txBody>
      </p:sp>
      <p:sp>
        <p:nvSpPr>
          <p:cNvPr id="128" name="Google Shape;128;p15"/>
          <p:cNvSpPr txBox="1">
            <a:spLocks noGrp="1"/>
          </p:cNvSpPr>
          <p:nvPr>
            <p:ph type="body" idx="8"/>
          </p:nvPr>
        </p:nvSpPr>
        <p:spPr>
          <a:xfrm>
            <a:off x="411800" y="1490075"/>
            <a:ext cx="3941700" cy="1180800"/>
          </a:xfrm>
          <a:prstGeom prst="rect">
            <a:avLst/>
          </a:prstGeom>
        </p:spPr>
        <p:txBody>
          <a:bodyPr spcFirstLastPara="1" wrap="square" lIns="0" tIns="0" rIns="0" bIns="0" anchor="t" anchorCtr="0">
            <a:noAutofit/>
          </a:bodyPr>
          <a:lstStyle>
            <a:lvl1pPr marL="457200" lvl="0" indent="-304800" rtl="0">
              <a:spcBef>
                <a:spcPts val="0"/>
              </a:spcBef>
              <a:spcAft>
                <a:spcPts val="0"/>
              </a:spcAft>
              <a:buSzPts val="1200"/>
              <a:buChar char="ᐩ"/>
              <a:defRPr/>
            </a:lvl1pPr>
            <a:lvl2pPr marL="914400" lvl="1" indent="-304800" rtl="0">
              <a:spcBef>
                <a:spcPts val="0"/>
              </a:spcBef>
              <a:spcAft>
                <a:spcPts val="0"/>
              </a:spcAft>
              <a:buSzPts val="1200"/>
              <a:buChar char="ᐩ"/>
              <a:defRPr/>
            </a:lvl2pPr>
            <a:lvl3pPr marL="1371600" lvl="2" indent="-298450" rtl="0">
              <a:spcBef>
                <a:spcPts val="0"/>
              </a:spcBef>
              <a:spcAft>
                <a:spcPts val="0"/>
              </a:spcAft>
              <a:buSzPts val="1100"/>
              <a:buChar char="ᐩ"/>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2100" rtl="0">
              <a:spcBef>
                <a:spcPts val="0"/>
              </a:spcBef>
              <a:spcAft>
                <a:spcPts val="0"/>
              </a:spcAft>
              <a:buClr>
                <a:srgbClr val="FFFFFF"/>
              </a:buClr>
              <a:buSzPts val="1000"/>
              <a:buChar char="○"/>
              <a:defRPr>
                <a:solidFill>
                  <a:srgbClr val="FFFFFF"/>
                </a:solidFill>
              </a:defRPr>
            </a:lvl7pPr>
            <a:lvl8pPr marL="3657600" lvl="7" indent="-285750" rtl="0">
              <a:spcBef>
                <a:spcPts val="0"/>
              </a:spcBef>
              <a:spcAft>
                <a:spcPts val="0"/>
              </a:spcAft>
              <a:buClr>
                <a:srgbClr val="FFFFFF"/>
              </a:buClr>
              <a:buSzPts val="900"/>
              <a:buChar char="○"/>
              <a:defRPr>
                <a:solidFill>
                  <a:srgbClr val="FFFFFF"/>
                </a:solidFill>
              </a:defRPr>
            </a:lvl8pPr>
            <a:lvl9pPr marL="4114800" lvl="8" indent="-273050" rtl="0">
              <a:spcBef>
                <a:spcPts val="0"/>
              </a:spcBef>
              <a:spcAft>
                <a:spcPts val="0"/>
              </a:spcAft>
              <a:buClr>
                <a:srgbClr val="FFFFFF"/>
              </a:buClr>
              <a:buSzPts val="700"/>
              <a:buChar char="○"/>
              <a:defRPr>
                <a:solidFill>
                  <a:srgbClr val="FFFFFF"/>
                </a:solidFill>
              </a:defRPr>
            </a:lvl9pPr>
          </a:lstStyle>
          <a:p>
            <a:endParaRPr/>
          </a:p>
        </p:txBody>
      </p:sp>
      <p:sp>
        <p:nvSpPr>
          <p:cNvPr id="129" name="Google Shape;129;p15"/>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i="0" u="none" strike="noStrike" cap="none">
                <a:solidFill>
                  <a:srgbClr val="666666"/>
                </a:solidFill>
                <a:latin typeface="Proxima Nova"/>
                <a:ea typeface="Proxima Nova"/>
                <a:cs typeface="Proxima Nova"/>
                <a:sym typeface="Proxima Nova"/>
              </a:rPr>
              <a:t>PROPRIETARY &amp; CONFIDENTIAL</a:t>
            </a:r>
            <a:endParaRPr sz="700" i="0" u="none" strike="noStrike" cap="none">
              <a:solidFill>
                <a:srgbClr val="666666"/>
              </a:solidFill>
              <a:latin typeface="Proxima Nova"/>
              <a:ea typeface="Proxima Nova"/>
              <a:cs typeface="Proxima Nova"/>
              <a:sym typeface="Proxima Nova"/>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2743">
          <p15:clr>
            <a:srgbClr val="FBAE40"/>
          </p15:clr>
        </p15:guide>
        <p15:guide id="2" pos="3017">
          <p15:clr>
            <a:srgbClr val="FBAE40"/>
          </p15:clr>
        </p15:guide>
        <p15:guide id="3" orient="horz" pos="939">
          <p15:clr>
            <a:srgbClr val="FA7B17"/>
          </p15:clr>
        </p15:guide>
        <p15:guide id="4" orient="horz" pos="2087">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5 Big Statement">
  <p:cSld name="CUSTOM_38">
    <p:spTree>
      <p:nvGrpSpPr>
        <p:cNvPr id="1" name="Shape 130"/>
        <p:cNvGrpSpPr/>
        <p:nvPr/>
      </p:nvGrpSpPr>
      <p:grpSpPr>
        <a:xfrm>
          <a:off x="0" y="0"/>
          <a:ext cx="0" cy="0"/>
          <a:chOff x="0" y="0"/>
          <a:chExt cx="0" cy="0"/>
        </a:xfrm>
      </p:grpSpPr>
      <p:sp>
        <p:nvSpPr>
          <p:cNvPr id="131" name="Google Shape;131;p16"/>
          <p:cNvSpPr txBox="1">
            <a:spLocks noGrp="1"/>
          </p:cNvSpPr>
          <p:nvPr>
            <p:ph type="title"/>
          </p:nvPr>
        </p:nvSpPr>
        <p:spPr>
          <a:xfrm>
            <a:off x="395300" y="1314488"/>
            <a:ext cx="8353500" cy="20316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8000"/>
              <a:buNone/>
              <a:defRPr sz="6600" i="0"/>
            </a:lvl1pPr>
            <a:lvl2pPr lvl="1" algn="ctr" rtl="0">
              <a:lnSpc>
                <a:spcPct val="100000"/>
              </a:lnSpc>
              <a:spcBef>
                <a:spcPts val="0"/>
              </a:spcBef>
              <a:spcAft>
                <a:spcPts val="0"/>
              </a:spcAft>
              <a:buSzPts val="8000"/>
              <a:buNone/>
              <a:defRPr sz="8000" b="0"/>
            </a:lvl2pPr>
            <a:lvl3pPr lvl="2" algn="ctr" rtl="0">
              <a:lnSpc>
                <a:spcPct val="100000"/>
              </a:lnSpc>
              <a:spcBef>
                <a:spcPts val="0"/>
              </a:spcBef>
              <a:spcAft>
                <a:spcPts val="0"/>
              </a:spcAft>
              <a:buSzPts val="8000"/>
              <a:buNone/>
              <a:defRPr sz="8000" b="0"/>
            </a:lvl3pPr>
            <a:lvl4pPr lvl="3" algn="ctr" rtl="0">
              <a:lnSpc>
                <a:spcPct val="100000"/>
              </a:lnSpc>
              <a:spcBef>
                <a:spcPts val="0"/>
              </a:spcBef>
              <a:spcAft>
                <a:spcPts val="0"/>
              </a:spcAft>
              <a:buSzPts val="8000"/>
              <a:buNone/>
              <a:defRPr sz="8000" b="0"/>
            </a:lvl4pPr>
            <a:lvl5pPr lvl="4" algn="ctr" rtl="0">
              <a:lnSpc>
                <a:spcPct val="100000"/>
              </a:lnSpc>
              <a:spcBef>
                <a:spcPts val="0"/>
              </a:spcBef>
              <a:spcAft>
                <a:spcPts val="0"/>
              </a:spcAft>
              <a:buSzPts val="8000"/>
              <a:buNone/>
              <a:defRPr sz="8000" b="0"/>
            </a:lvl5pPr>
            <a:lvl6pPr lvl="5" algn="ctr" rtl="0">
              <a:lnSpc>
                <a:spcPct val="100000"/>
              </a:lnSpc>
              <a:spcBef>
                <a:spcPts val="0"/>
              </a:spcBef>
              <a:spcAft>
                <a:spcPts val="0"/>
              </a:spcAft>
              <a:buSzPts val="8000"/>
              <a:buNone/>
              <a:defRPr sz="8000" b="0"/>
            </a:lvl6pPr>
            <a:lvl7pPr lvl="6" algn="ctr" rtl="0">
              <a:lnSpc>
                <a:spcPct val="100000"/>
              </a:lnSpc>
              <a:spcBef>
                <a:spcPts val="0"/>
              </a:spcBef>
              <a:spcAft>
                <a:spcPts val="0"/>
              </a:spcAft>
              <a:buSzPts val="8000"/>
              <a:buNone/>
              <a:defRPr sz="8000" b="0"/>
            </a:lvl7pPr>
            <a:lvl8pPr lvl="7" algn="ctr" rtl="0">
              <a:lnSpc>
                <a:spcPct val="100000"/>
              </a:lnSpc>
              <a:spcBef>
                <a:spcPts val="0"/>
              </a:spcBef>
              <a:spcAft>
                <a:spcPts val="0"/>
              </a:spcAft>
              <a:buSzPts val="8000"/>
              <a:buNone/>
              <a:defRPr sz="8000" b="0"/>
            </a:lvl8pPr>
            <a:lvl9pPr lvl="8" algn="ctr" rtl="0">
              <a:lnSpc>
                <a:spcPct val="100000"/>
              </a:lnSpc>
              <a:spcBef>
                <a:spcPts val="0"/>
              </a:spcBef>
              <a:spcAft>
                <a:spcPts val="0"/>
              </a:spcAft>
              <a:buSzPts val="8000"/>
              <a:buNone/>
              <a:defRPr sz="8000" b="0"/>
            </a:lvl9pPr>
          </a:lstStyle>
          <a:p>
            <a:endParaRPr/>
          </a:p>
        </p:txBody>
      </p:sp>
      <p:sp>
        <p:nvSpPr>
          <p:cNvPr id="132" name="Google Shape;132;p16"/>
          <p:cNvSpPr txBox="1">
            <a:spLocks noGrp="1"/>
          </p:cNvSpPr>
          <p:nvPr>
            <p:ph type="subTitle" idx="1"/>
          </p:nvPr>
        </p:nvSpPr>
        <p:spPr>
          <a:xfrm>
            <a:off x="1997250" y="3289313"/>
            <a:ext cx="5149500" cy="539700"/>
          </a:xfrm>
          <a:prstGeom prst="rect">
            <a:avLst/>
          </a:prstGeom>
          <a:noFill/>
          <a:ln>
            <a:noFill/>
          </a:ln>
        </p:spPr>
        <p:txBody>
          <a:bodyPr spcFirstLastPara="1" wrap="square" lIns="91425" tIns="91425" rIns="91425" bIns="91425" anchor="t" anchorCtr="0">
            <a:noAutofit/>
          </a:bodyPr>
          <a:lstStyle>
            <a:lvl1pPr lvl="0" algn="ctr" rtl="0">
              <a:lnSpc>
                <a:spcPct val="115000"/>
              </a:lnSpc>
              <a:spcBef>
                <a:spcPts val="0"/>
              </a:spcBef>
              <a:spcAft>
                <a:spcPts val="0"/>
              </a:spcAft>
              <a:buClr>
                <a:srgbClr val="1B1B1B"/>
              </a:buClr>
              <a:buSzPts val="1600"/>
              <a:buNone/>
              <a:defRPr sz="1600" i="0">
                <a:solidFill>
                  <a:srgbClr val="1B1B1B"/>
                </a:solidFill>
              </a:defRPr>
            </a:lvl1pPr>
            <a:lvl2pPr lvl="1" algn="ctr" rtl="0">
              <a:lnSpc>
                <a:spcPct val="115000"/>
              </a:lnSpc>
              <a:spcBef>
                <a:spcPts val="1600"/>
              </a:spcBef>
              <a:spcAft>
                <a:spcPts val="0"/>
              </a:spcAft>
              <a:buClr>
                <a:srgbClr val="1B1B1B"/>
              </a:buClr>
              <a:buSzPts val="1600"/>
              <a:buNone/>
              <a:defRPr sz="1600">
                <a:solidFill>
                  <a:srgbClr val="1B1B1B"/>
                </a:solidFill>
              </a:defRPr>
            </a:lvl2pPr>
            <a:lvl3pPr lvl="2" algn="ctr" rtl="0">
              <a:lnSpc>
                <a:spcPct val="115000"/>
              </a:lnSpc>
              <a:spcBef>
                <a:spcPts val="1600"/>
              </a:spcBef>
              <a:spcAft>
                <a:spcPts val="0"/>
              </a:spcAft>
              <a:buClr>
                <a:srgbClr val="1B1B1B"/>
              </a:buClr>
              <a:buSzPts val="1600"/>
              <a:buNone/>
              <a:defRPr sz="1600">
                <a:solidFill>
                  <a:srgbClr val="1B1B1B"/>
                </a:solidFill>
              </a:defRPr>
            </a:lvl3pPr>
            <a:lvl4pPr lvl="3" algn="ctr" rtl="0">
              <a:lnSpc>
                <a:spcPct val="115000"/>
              </a:lnSpc>
              <a:spcBef>
                <a:spcPts val="1600"/>
              </a:spcBef>
              <a:spcAft>
                <a:spcPts val="0"/>
              </a:spcAft>
              <a:buClr>
                <a:srgbClr val="1B1B1B"/>
              </a:buClr>
              <a:buSzPts val="1600"/>
              <a:buNone/>
              <a:defRPr sz="1600">
                <a:solidFill>
                  <a:srgbClr val="1B1B1B"/>
                </a:solidFill>
              </a:defRPr>
            </a:lvl4pPr>
            <a:lvl5pPr lvl="4" algn="ctr" rtl="0">
              <a:lnSpc>
                <a:spcPct val="115000"/>
              </a:lnSpc>
              <a:spcBef>
                <a:spcPts val="1600"/>
              </a:spcBef>
              <a:spcAft>
                <a:spcPts val="0"/>
              </a:spcAft>
              <a:buClr>
                <a:srgbClr val="1B1B1B"/>
              </a:buClr>
              <a:buSzPts val="1600"/>
              <a:buNone/>
              <a:defRPr sz="1600">
                <a:solidFill>
                  <a:srgbClr val="1B1B1B"/>
                </a:solidFill>
              </a:defRPr>
            </a:lvl5pPr>
            <a:lvl6pPr lvl="5" algn="ctr" rtl="0">
              <a:lnSpc>
                <a:spcPct val="115000"/>
              </a:lnSpc>
              <a:spcBef>
                <a:spcPts val="1600"/>
              </a:spcBef>
              <a:spcAft>
                <a:spcPts val="0"/>
              </a:spcAft>
              <a:buClr>
                <a:srgbClr val="1B1B1B"/>
              </a:buClr>
              <a:buSzPts val="1600"/>
              <a:buNone/>
              <a:defRPr sz="1600">
                <a:solidFill>
                  <a:srgbClr val="1B1B1B"/>
                </a:solidFill>
              </a:defRPr>
            </a:lvl6pPr>
            <a:lvl7pPr lvl="6" algn="ctr" rtl="0">
              <a:lnSpc>
                <a:spcPct val="115000"/>
              </a:lnSpc>
              <a:spcBef>
                <a:spcPts val="1600"/>
              </a:spcBef>
              <a:spcAft>
                <a:spcPts val="0"/>
              </a:spcAft>
              <a:buClr>
                <a:srgbClr val="1B1B1B"/>
              </a:buClr>
              <a:buSzPts val="1600"/>
              <a:buNone/>
              <a:defRPr sz="1600">
                <a:solidFill>
                  <a:srgbClr val="1B1B1B"/>
                </a:solidFill>
              </a:defRPr>
            </a:lvl7pPr>
            <a:lvl8pPr lvl="7" algn="ctr" rtl="0">
              <a:lnSpc>
                <a:spcPct val="115000"/>
              </a:lnSpc>
              <a:spcBef>
                <a:spcPts val="1600"/>
              </a:spcBef>
              <a:spcAft>
                <a:spcPts val="0"/>
              </a:spcAft>
              <a:buClr>
                <a:srgbClr val="1B1B1B"/>
              </a:buClr>
              <a:buSzPts val="1600"/>
              <a:buNone/>
              <a:defRPr sz="1600">
                <a:solidFill>
                  <a:srgbClr val="1B1B1B"/>
                </a:solidFill>
              </a:defRPr>
            </a:lvl8pPr>
            <a:lvl9pPr lvl="8" algn="ctr" rtl="0">
              <a:lnSpc>
                <a:spcPct val="115000"/>
              </a:lnSpc>
              <a:spcBef>
                <a:spcPts val="1600"/>
              </a:spcBef>
              <a:spcAft>
                <a:spcPts val="1600"/>
              </a:spcAft>
              <a:buClr>
                <a:srgbClr val="1B1B1B"/>
              </a:buClr>
              <a:buSzPts val="1600"/>
              <a:buNone/>
              <a:defRPr sz="1600">
                <a:solidFill>
                  <a:srgbClr val="1B1B1B"/>
                </a:solidFill>
              </a:defRPr>
            </a:lvl9pPr>
          </a:lstStyle>
          <a:p>
            <a:endParaRPr/>
          </a:p>
        </p:txBody>
      </p:sp>
      <p:sp>
        <p:nvSpPr>
          <p:cNvPr id="133" name="Google Shape;133;p16"/>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1pPr>
            <a:lvl2pPr marL="0" marR="0" lvl="1"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2pPr>
            <a:lvl3pPr marL="0" marR="0" lvl="2"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3pPr>
            <a:lvl4pPr marL="0" marR="0" lvl="3"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4pPr>
            <a:lvl5pPr marL="0" marR="0" lvl="4"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5pPr>
            <a:lvl6pPr marL="0" marR="0" lvl="5"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6pPr>
            <a:lvl7pPr marL="0" marR="0" lvl="6"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7pPr>
            <a:lvl8pPr marL="0" marR="0" lvl="7"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8pPr>
            <a:lvl9pPr marL="0" marR="0" lvl="8"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134" name="Google Shape;134;p16"/>
          <p:cNvPicPr preferRelativeResize="0"/>
          <p:nvPr/>
        </p:nvPicPr>
        <p:blipFill rotWithShape="1">
          <a:blip r:embed="rId2">
            <a:alphaModFix/>
          </a:blip>
          <a:srcRect/>
          <a:stretch/>
        </p:blipFill>
        <p:spPr>
          <a:xfrm>
            <a:off x="8540263" y="303213"/>
            <a:ext cx="208450" cy="208450"/>
          </a:xfrm>
          <a:prstGeom prst="rect">
            <a:avLst/>
          </a:prstGeom>
          <a:noFill/>
          <a:ln>
            <a:noFill/>
          </a:ln>
        </p:spPr>
      </p:pic>
      <p:sp>
        <p:nvSpPr>
          <p:cNvPr id="135" name="Google Shape;135;p16"/>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i="0" u="none" strike="noStrike" cap="none">
                <a:solidFill>
                  <a:srgbClr val="666666"/>
                </a:solidFill>
                <a:latin typeface="Proxima Nova"/>
                <a:ea typeface="Proxima Nova"/>
                <a:cs typeface="Proxima Nova"/>
                <a:sym typeface="Proxima Nova"/>
              </a:rPr>
              <a:t>PROPRIETARY &amp; CONFIDENTIAL</a:t>
            </a:r>
            <a:endParaRPr sz="700" i="0" u="none" strike="noStrike" cap="none">
              <a:solidFill>
                <a:srgbClr val="666666"/>
              </a:solidFill>
              <a:latin typeface="Proxima Nova"/>
              <a:ea typeface="Proxima Nova"/>
              <a:cs typeface="Proxima Nova"/>
              <a:sym typeface="Proxima Nova"/>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6 Section (Dark)">
  <p:cSld name="CUSTOM_20">
    <p:bg>
      <p:bgPr>
        <a:solidFill>
          <a:schemeClr val="dk1"/>
        </a:solidFill>
        <a:effectLst/>
      </p:bgPr>
    </p:bg>
    <p:spTree>
      <p:nvGrpSpPr>
        <p:cNvPr id="1" name="Shape 136"/>
        <p:cNvGrpSpPr/>
        <p:nvPr/>
      </p:nvGrpSpPr>
      <p:grpSpPr>
        <a:xfrm>
          <a:off x="0" y="0"/>
          <a:ext cx="0" cy="0"/>
          <a:chOff x="0" y="0"/>
          <a:chExt cx="0" cy="0"/>
        </a:xfrm>
      </p:grpSpPr>
      <p:pic>
        <p:nvPicPr>
          <p:cNvPr id="137" name="Google Shape;137;p17"/>
          <p:cNvPicPr preferRelativeResize="0"/>
          <p:nvPr/>
        </p:nvPicPr>
        <p:blipFill rotWithShape="1">
          <a:blip r:embed="rId2">
            <a:alphaModFix amt="30000"/>
          </a:blip>
          <a:srcRect r="49857"/>
          <a:stretch/>
        </p:blipFill>
        <p:spPr>
          <a:xfrm>
            <a:off x="6566349" y="0"/>
            <a:ext cx="2577649" cy="5143499"/>
          </a:xfrm>
          <a:prstGeom prst="rect">
            <a:avLst/>
          </a:prstGeom>
          <a:noFill/>
          <a:ln>
            <a:noFill/>
          </a:ln>
        </p:spPr>
      </p:pic>
      <p:pic>
        <p:nvPicPr>
          <p:cNvPr id="138" name="Google Shape;138;p17"/>
          <p:cNvPicPr preferRelativeResize="0"/>
          <p:nvPr/>
        </p:nvPicPr>
        <p:blipFill rotWithShape="1">
          <a:blip r:embed="rId2">
            <a:alphaModFix amt="30000"/>
          </a:blip>
          <a:srcRect r="49857"/>
          <a:stretch/>
        </p:blipFill>
        <p:spPr>
          <a:xfrm>
            <a:off x="3988699" y="0"/>
            <a:ext cx="2577649" cy="5143499"/>
          </a:xfrm>
          <a:prstGeom prst="rect">
            <a:avLst/>
          </a:prstGeom>
          <a:noFill/>
          <a:ln>
            <a:noFill/>
          </a:ln>
        </p:spPr>
      </p:pic>
      <p:pic>
        <p:nvPicPr>
          <p:cNvPr id="139" name="Google Shape;139;p17"/>
          <p:cNvPicPr preferRelativeResize="0"/>
          <p:nvPr/>
        </p:nvPicPr>
        <p:blipFill rotWithShape="1">
          <a:blip r:embed="rId2">
            <a:alphaModFix amt="30000"/>
          </a:blip>
          <a:srcRect r="49857"/>
          <a:stretch/>
        </p:blipFill>
        <p:spPr>
          <a:xfrm>
            <a:off x="1411049" y="0"/>
            <a:ext cx="2577649" cy="5143499"/>
          </a:xfrm>
          <a:prstGeom prst="rect">
            <a:avLst/>
          </a:prstGeom>
          <a:noFill/>
          <a:ln>
            <a:noFill/>
          </a:ln>
        </p:spPr>
      </p:pic>
      <p:pic>
        <p:nvPicPr>
          <p:cNvPr id="140" name="Google Shape;140;p17"/>
          <p:cNvPicPr preferRelativeResize="0"/>
          <p:nvPr/>
        </p:nvPicPr>
        <p:blipFill rotWithShape="1">
          <a:blip r:embed="rId2">
            <a:alphaModFix amt="30000"/>
          </a:blip>
          <a:srcRect l="22693" r="49855"/>
          <a:stretch/>
        </p:blipFill>
        <p:spPr>
          <a:xfrm>
            <a:off x="-1" y="0"/>
            <a:ext cx="1411049" cy="5143499"/>
          </a:xfrm>
          <a:prstGeom prst="rect">
            <a:avLst/>
          </a:prstGeom>
          <a:noFill/>
          <a:ln>
            <a:noFill/>
          </a:ln>
        </p:spPr>
      </p:pic>
      <p:sp>
        <p:nvSpPr>
          <p:cNvPr id="141" name="Google Shape;141;p17"/>
          <p:cNvSpPr txBox="1">
            <a:spLocks noGrp="1"/>
          </p:cNvSpPr>
          <p:nvPr>
            <p:ph type="title"/>
          </p:nvPr>
        </p:nvSpPr>
        <p:spPr>
          <a:xfrm>
            <a:off x="395287" y="303212"/>
            <a:ext cx="7029000" cy="44460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SzPts val="2800"/>
              <a:buNone/>
              <a:defRPr sz="5500">
                <a:solidFill>
                  <a:srgbClr val="FFFFFF"/>
                </a:solidFill>
              </a:defRPr>
            </a:lvl1pPr>
            <a:lvl2pPr lvl="1" algn="l" rtl="0">
              <a:lnSpc>
                <a:spcPct val="100000"/>
              </a:lnSpc>
              <a:spcBef>
                <a:spcPts val="0"/>
              </a:spcBef>
              <a:spcAft>
                <a:spcPts val="0"/>
              </a:spcAft>
              <a:buSzPts val="2800"/>
              <a:buNone/>
              <a:defRPr sz="6200">
                <a:solidFill>
                  <a:srgbClr val="FFFFFF"/>
                </a:solidFill>
              </a:defRPr>
            </a:lvl2pPr>
            <a:lvl3pPr lvl="2" algn="l" rtl="0">
              <a:lnSpc>
                <a:spcPct val="100000"/>
              </a:lnSpc>
              <a:spcBef>
                <a:spcPts val="0"/>
              </a:spcBef>
              <a:spcAft>
                <a:spcPts val="0"/>
              </a:spcAft>
              <a:buSzPts val="2800"/>
              <a:buNone/>
              <a:defRPr sz="6200">
                <a:solidFill>
                  <a:srgbClr val="FFFFFF"/>
                </a:solidFill>
              </a:defRPr>
            </a:lvl3pPr>
            <a:lvl4pPr lvl="3" algn="l" rtl="0">
              <a:lnSpc>
                <a:spcPct val="100000"/>
              </a:lnSpc>
              <a:spcBef>
                <a:spcPts val="0"/>
              </a:spcBef>
              <a:spcAft>
                <a:spcPts val="0"/>
              </a:spcAft>
              <a:buSzPts val="2800"/>
              <a:buNone/>
              <a:defRPr sz="6200">
                <a:solidFill>
                  <a:srgbClr val="FFFFFF"/>
                </a:solidFill>
              </a:defRPr>
            </a:lvl4pPr>
            <a:lvl5pPr lvl="4" algn="l" rtl="0">
              <a:lnSpc>
                <a:spcPct val="100000"/>
              </a:lnSpc>
              <a:spcBef>
                <a:spcPts val="0"/>
              </a:spcBef>
              <a:spcAft>
                <a:spcPts val="0"/>
              </a:spcAft>
              <a:buSzPts val="2800"/>
              <a:buNone/>
              <a:defRPr sz="6200">
                <a:solidFill>
                  <a:srgbClr val="FFFFFF"/>
                </a:solidFill>
              </a:defRPr>
            </a:lvl5pPr>
            <a:lvl6pPr lvl="5" algn="l" rtl="0">
              <a:lnSpc>
                <a:spcPct val="100000"/>
              </a:lnSpc>
              <a:spcBef>
                <a:spcPts val="0"/>
              </a:spcBef>
              <a:spcAft>
                <a:spcPts val="0"/>
              </a:spcAft>
              <a:buSzPts val="2800"/>
              <a:buNone/>
              <a:defRPr sz="6200">
                <a:solidFill>
                  <a:srgbClr val="FFFFFF"/>
                </a:solidFill>
              </a:defRPr>
            </a:lvl6pPr>
            <a:lvl7pPr lvl="6" algn="l" rtl="0">
              <a:lnSpc>
                <a:spcPct val="100000"/>
              </a:lnSpc>
              <a:spcBef>
                <a:spcPts val="0"/>
              </a:spcBef>
              <a:spcAft>
                <a:spcPts val="0"/>
              </a:spcAft>
              <a:buSzPts val="2800"/>
              <a:buNone/>
              <a:defRPr sz="6200">
                <a:solidFill>
                  <a:srgbClr val="FFFFFF"/>
                </a:solidFill>
              </a:defRPr>
            </a:lvl7pPr>
            <a:lvl8pPr lvl="7" algn="l" rtl="0">
              <a:lnSpc>
                <a:spcPct val="100000"/>
              </a:lnSpc>
              <a:spcBef>
                <a:spcPts val="0"/>
              </a:spcBef>
              <a:spcAft>
                <a:spcPts val="0"/>
              </a:spcAft>
              <a:buSzPts val="2800"/>
              <a:buNone/>
              <a:defRPr sz="6200">
                <a:solidFill>
                  <a:srgbClr val="FFFFFF"/>
                </a:solidFill>
              </a:defRPr>
            </a:lvl8pPr>
            <a:lvl9pPr lvl="8" algn="l" rtl="0">
              <a:lnSpc>
                <a:spcPct val="100000"/>
              </a:lnSpc>
              <a:spcBef>
                <a:spcPts val="0"/>
              </a:spcBef>
              <a:spcAft>
                <a:spcPts val="0"/>
              </a:spcAft>
              <a:buSzPts val="2800"/>
              <a:buNone/>
              <a:defRPr sz="6200">
                <a:solidFill>
                  <a:srgbClr val="FFFFFF"/>
                </a:solidFill>
              </a:defRPr>
            </a:lvl9pPr>
          </a:lstStyle>
          <a:p>
            <a:endParaRPr/>
          </a:p>
        </p:txBody>
      </p:sp>
      <p:sp>
        <p:nvSpPr>
          <p:cNvPr id="142" name="Google Shape;142;p17"/>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1pPr>
            <a:lvl2pPr marL="0" marR="0" lvl="1"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2pPr>
            <a:lvl3pPr marL="0" marR="0" lvl="2"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3pPr>
            <a:lvl4pPr marL="0" marR="0" lvl="3"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4pPr>
            <a:lvl5pPr marL="0" marR="0" lvl="4"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5pPr>
            <a:lvl6pPr marL="0" marR="0" lvl="5"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6pPr>
            <a:lvl7pPr marL="0" marR="0" lvl="6"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7pPr>
            <a:lvl8pPr marL="0" marR="0" lvl="7"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8pPr>
            <a:lvl9pPr marL="0" marR="0" lvl="8"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143" name="Google Shape;143;p17"/>
          <p:cNvPicPr preferRelativeResize="0"/>
          <p:nvPr/>
        </p:nvPicPr>
        <p:blipFill rotWithShape="1">
          <a:blip r:embed="rId3">
            <a:alphaModFix/>
          </a:blip>
          <a:srcRect/>
          <a:stretch/>
        </p:blipFill>
        <p:spPr>
          <a:xfrm>
            <a:off x="8540263" y="303213"/>
            <a:ext cx="208450" cy="208450"/>
          </a:xfrm>
          <a:prstGeom prst="rect">
            <a:avLst/>
          </a:prstGeom>
          <a:noFill/>
          <a:ln>
            <a:noFill/>
          </a:ln>
        </p:spPr>
      </p:pic>
      <p:sp>
        <p:nvSpPr>
          <p:cNvPr id="144" name="Google Shape;144;p17"/>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i="0" u="none" strike="noStrike" cap="none">
                <a:solidFill>
                  <a:srgbClr val="666666"/>
                </a:solidFill>
                <a:latin typeface="Proxima Nova"/>
                <a:ea typeface="Proxima Nova"/>
                <a:cs typeface="Proxima Nova"/>
                <a:sym typeface="Proxima Nova"/>
              </a:rPr>
              <a:t>PROPRIETARY &amp; CONFIDENTIAL</a:t>
            </a:r>
            <a:endParaRPr sz="700" i="0" u="none" strike="noStrike" cap="none">
              <a:solidFill>
                <a:srgbClr val="666666"/>
              </a:solidFill>
              <a:latin typeface="Proxima Nova"/>
              <a:ea typeface="Proxima Nova"/>
              <a:cs typeface="Proxima Nova"/>
              <a:sym typeface="Proxima Nova"/>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7 Section (Light)">
  <p:cSld name="CUSTOM_20_1">
    <p:spTree>
      <p:nvGrpSpPr>
        <p:cNvPr id="1" name="Shape 145"/>
        <p:cNvGrpSpPr/>
        <p:nvPr/>
      </p:nvGrpSpPr>
      <p:grpSpPr>
        <a:xfrm>
          <a:off x="0" y="0"/>
          <a:ext cx="0" cy="0"/>
          <a:chOff x="0" y="0"/>
          <a:chExt cx="0" cy="0"/>
        </a:xfrm>
      </p:grpSpPr>
      <p:pic>
        <p:nvPicPr>
          <p:cNvPr id="146" name="Google Shape;146;p18"/>
          <p:cNvPicPr preferRelativeResize="0"/>
          <p:nvPr/>
        </p:nvPicPr>
        <p:blipFill rotWithShape="1">
          <a:blip r:embed="rId2">
            <a:alphaModFix amt="15000"/>
          </a:blip>
          <a:srcRect r="49857"/>
          <a:stretch/>
        </p:blipFill>
        <p:spPr>
          <a:xfrm>
            <a:off x="6566349" y="0"/>
            <a:ext cx="2577649" cy="5143499"/>
          </a:xfrm>
          <a:prstGeom prst="rect">
            <a:avLst/>
          </a:prstGeom>
          <a:noFill/>
          <a:ln>
            <a:noFill/>
          </a:ln>
        </p:spPr>
      </p:pic>
      <p:pic>
        <p:nvPicPr>
          <p:cNvPr id="147" name="Google Shape;147;p18"/>
          <p:cNvPicPr preferRelativeResize="0"/>
          <p:nvPr/>
        </p:nvPicPr>
        <p:blipFill rotWithShape="1">
          <a:blip r:embed="rId2">
            <a:alphaModFix amt="15000"/>
          </a:blip>
          <a:srcRect r="49857"/>
          <a:stretch/>
        </p:blipFill>
        <p:spPr>
          <a:xfrm>
            <a:off x="3988699" y="0"/>
            <a:ext cx="2577649" cy="5143499"/>
          </a:xfrm>
          <a:prstGeom prst="rect">
            <a:avLst/>
          </a:prstGeom>
          <a:noFill/>
          <a:ln>
            <a:noFill/>
          </a:ln>
        </p:spPr>
      </p:pic>
      <p:pic>
        <p:nvPicPr>
          <p:cNvPr id="148" name="Google Shape;148;p18"/>
          <p:cNvPicPr preferRelativeResize="0"/>
          <p:nvPr/>
        </p:nvPicPr>
        <p:blipFill rotWithShape="1">
          <a:blip r:embed="rId2">
            <a:alphaModFix amt="15000"/>
          </a:blip>
          <a:srcRect r="49857"/>
          <a:stretch/>
        </p:blipFill>
        <p:spPr>
          <a:xfrm>
            <a:off x="1411049" y="0"/>
            <a:ext cx="2577649" cy="5143499"/>
          </a:xfrm>
          <a:prstGeom prst="rect">
            <a:avLst/>
          </a:prstGeom>
          <a:noFill/>
          <a:ln>
            <a:noFill/>
          </a:ln>
        </p:spPr>
      </p:pic>
      <p:pic>
        <p:nvPicPr>
          <p:cNvPr id="149" name="Google Shape;149;p18"/>
          <p:cNvPicPr preferRelativeResize="0"/>
          <p:nvPr/>
        </p:nvPicPr>
        <p:blipFill rotWithShape="1">
          <a:blip r:embed="rId2">
            <a:alphaModFix amt="15000"/>
          </a:blip>
          <a:srcRect l="22693" r="49855"/>
          <a:stretch/>
        </p:blipFill>
        <p:spPr>
          <a:xfrm>
            <a:off x="-1" y="0"/>
            <a:ext cx="1411049" cy="5143499"/>
          </a:xfrm>
          <a:prstGeom prst="rect">
            <a:avLst/>
          </a:prstGeom>
          <a:noFill/>
          <a:ln>
            <a:noFill/>
          </a:ln>
        </p:spPr>
      </p:pic>
      <p:sp>
        <p:nvSpPr>
          <p:cNvPr id="150" name="Google Shape;150;p18"/>
          <p:cNvSpPr txBox="1">
            <a:spLocks noGrp="1"/>
          </p:cNvSpPr>
          <p:nvPr>
            <p:ph type="title"/>
          </p:nvPr>
        </p:nvSpPr>
        <p:spPr>
          <a:xfrm>
            <a:off x="395287" y="303212"/>
            <a:ext cx="7029000" cy="44460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Clr>
                <a:srgbClr val="1B1B1B"/>
              </a:buClr>
              <a:buSzPts val="2800"/>
              <a:buNone/>
              <a:defRPr sz="5500">
                <a:solidFill>
                  <a:srgbClr val="1B1B1B"/>
                </a:solidFill>
              </a:defRPr>
            </a:lvl1pPr>
            <a:lvl2pPr lvl="1" algn="l" rtl="0">
              <a:lnSpc>
                <a:spcPct val="100000"/>
              </a:lnSpc>
              <a:spcBef>
                <a:spcPts val="0"/>
              </a:spcBef>
              <a:spcAft>
                <a:spcPts val="0"/>
              </a:spcAft>
              <a:buSzPts val="2800"/>
              <a:buNone/>
              <a:defRPr sz="6200">
                <a:solidFill>
                  <a:srgbClr val="FFFFFF"/>
                </a:solidFill>
              </a:defRPr>
            </a:lvl2pPr>
            <a:lvl3pPr lvl="2" algn="l" rtl="0">
              <a:lnSpc>
                <a:spcPct val="100000"/>
              </a:lnSpc>
              <a:spcBef>
                <a:spcPts val="0"/>
              </a:spcBef>
              <a:spcAft>
                <a:spcPts val="0"/>
              </a:spcAft>
              <a:buSzPts val="2800"/>
              <a:buNone/>
              <a:defRPr sz="6200">
                <a:solidFill>
                  <a:srgbClr val="FFFFFF"/>
                </a:solidFill>
              </a:defRPr>
            </a:lvl3pPr>
            <a:lvl4pPr lvl="3" algn="l" rtl="0">
              <a:lnSpc>
                <a:spcPct val="100000"/>
              </a:lnSpc>
              <a:spcBef>
                <a:spcPts val="0"/>
              </a:spcBef>
              <a:spcAft>
                <a:spcPts val="0"/>
              </a:spcAft>
              <a:buSzPts val="2800"/>
              <a:buNone/>
              <a:defRPr sz="6200">
                <a:solidFill>
                  <a:srgbClr val="FFFFFF"/>
                </a:solidFill>
              </a:defRPr>
            </a:lvl4pPr>
            <a:lvl5pPr lvl="4" algn="l" rtl="0">
              <a:lnSpc>
                <a:spcPct val="100000"/>
              </a:lnSpc>
              <a:spcBef>
                <a:spcPts val="0"/>
              </a:spcBef>
              <a:spcAft>
                <a:spcPts val="0"/>
              </a:spcAft>
              <a:buSzPts val="2800"/>
              <a:buNone/>
              <a:defRPr sz="6200">
                <a:solidFill>
                  <a:srgbClr val="FFFFFF"/>
                </a:solidFill>
              </a:defRPr>
            </a:lvl5pPr>
            <a:lvl6pPr lvl="5" algn="l" rtl="0">
              <a:lnSpc>
                <a:spcPct val="100000"/>
              </a:lnSpc>
              <a:spcBef>
                <a:spcPts val="0"/>
              </a:spcBef>
              <a:spcAft>
                <a:spcPts val="0"/>
              </a:spcAft>
              <a:buSzPts val="2800"/>
              <a:buNone/>
              <a:defRPr sz="6200">
                <a:solidFill>
                  <a:srgbClr val="FFFFFF"/>
                </a:solidFill>
              </a:defRPr>
            </a:lvl6pPr>
            <a:lvl7pPr lvl="6" algn="l" rtl="0">
              <a:lnSpc>
                <a:spcPct val="100000"/>
              </a:lnSpc>
              <a:spcBef>
                <a:spcPts val="0"/>
              </a:spcBef>
              <a:spcAft>
                <a:spcPts val="0"/>
              </a:spcAft>
              <a:buSzPts val="2800"/>
              <a:buNone/>
              <a:defRPr sz="6200">
                <a:solidFill>
                  <a:srgbClr val="FFFFFF"/>
                </a:solidFill>
              </a:defRPr>
            </a:lvl7pPr>
            <a:lvl8pPr lvl="7" algn="l" rtl="0">
              <a:lnSpc>
                <a:spcPct val="100000"/>
              </a:lnSpc>
              <a:spcBef>
                <a:spcPts val="0"/>
              </a:spcBef>
              <a:spcAft>
                <a:spcPts val="0"/>
              </a:spcAft>
              <a:buSzPts val="2800"/>
              <a:buNone/>
              <a:defRPr sz="6200">
                <a:solidFill>
                  <a:srgbClr val="FFFFFF"/>
                </a:solidFill>
              </a:defRPr>
            </a:lvl8pPr>
            <a:lvl9pPr lvl="8" algn="l" rtl="0">
              <a:lnSpc>
                <a:spcPct val="100000"/>
              </a:lnSpc>
              <a:spcBef>
                <a:spcPts val="0"/>
              </a:spcBef>
              <a:spcAft>
                <a:spcPts val="0"/>
              </a:spcAft>
              <a:buSzPts val="2800"/>
              <a:buNone/>
              <a:defRPr sz="6200">
                <a:solidFill>
                  <a:srgbClr val="FFFFFF"/>
                </a:solidFill>
              </a:defRPr>
            </a:lvl9pPr>
          </a:lstStyle>
          <a:p>
            <a:endParaRPr/>
          </a:p>
        </p:txBody>
      </p:sp>
      <p:sp>
        <p:nvSpPr>
          <p:cNvPr id="151" name="Google Shape;151;p18"/>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1pPr>
            <a:lvl2pPr marL="0" marR="0" lvl="1"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2pPr>
            <a:lvl3pPr marL="0" marR="0" lvl="2"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3pPr>
            <a:lvl4pPr marL="0" marR="0" lvl="3"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4pPr>
            <a:lvl5pPr marL="0" marR="0" lvl="4"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5pPr>
            <a:lvl6pPr marL="0" marR="0" lvl="5"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6pPr>
            <a:lvl7pPr marL="0" marR="0" lvl="6"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7pPr>
            <a:lvl8pPr marL="0" marR="0" lvl="7"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8pPr>
            <a:lvl9pPr marL="0" marR="0" lvl="8"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152" name="Google Shape;152;p18"/>
          <p:cNvPicPr preferRelativeResize="0"/>
          <p:nvPr/>
        </p:nvPicPr>
        <p:blipFill rotWithShape="1">
          <a:blip r:embed="rId3">
            <a:alphaModFix/>
          </a:blip>
          <a:srcRect/>
          <a:stretch/>
        </p:blipFill>
        <p:spPr>
          <a:xfrm>
            <a:off x="8540263" y="303213"/>
            <a:ext cx="208450" cy="208450"/>
          </a:xfrm>
          <a:prstGeom prst="rect">
            <a:avLst/>
          </a:prstGeom>
          <a:noFill/>
          <a:ln>
            <a:noFill/>
          </a:ln>
        </p:spPr>
      </p:pic>
      <p:sp>
        <p:nvSpPr>
          <p:cNvPr id="153" name="Google Shape;153;p18"/>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i="0" u="none" strike="noStrike" cap="none">
                <a:solidFill>
                  <a:srgbClr val="666666"/>
                </a:solidFill>
                <a:latin typeface="Proxima Nova"/>
                <a:ea typeface="Proxima Nova"/>
                <a:cs typeface="Proxima Nova"/>
                <a:sym typeface="Proxima Nova"/>
              </a:rPr>
              <a:t>PROPRIETARY &amp; CONFIDENTIAL</a:t>
            </a:r>
            <a:endParaRPr sz="700" i="0" u="none" strike="noStrike" cap="none">
              <a:solidFill>
                <a:srgbClr val="666666"/>
              </a:solidFill>
              <a:latin typeface="Proxima Nova"/>
              <a:ea typeface="Proxima Nova"/>
              <a:cs typeface="Proxima Nova"/>
              <a:sym typeface="Proxima Nova"/>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8 Blank Slide (Light)">
  <p:cSld name="CUSTOM_5_2">
    <p:spTree>
      <p:nvGrpSpPr>
        <p:cNvPr id="1" name="Shape 154"/>
        <p:cNvGrpSpPr/>
        <p:nvPr/>
      </p:nvGrpSpPr>
      <p:grpSpPr>
        <a:xfrm>
          <a:off x="0" y="0"/>
          <a:ext cx="0" cy="0"/>
          <a:chOff x="0" y="0"/>
          <a:chExt cx="0" cy="0"/>
        </a:xfrm>
      </p:grpSpPr>
      <p:pic>
        <p:nvPicPr>
          <p:cNvPr id="155" name="Google Shape;155;p19"/>
          <p:cNvPicPr preferRelativeResize="0"/>
          <p:nvPr/>
        </p:nvPicPr>
        <p:blipFill rotWithShape="1">
          <a:blip r:embed="rId2">
            <a:alphaModFix/>
          </a:blip>
          <a:srcRect/>
          <a:stretch/>
        </p:blipFill>
        <p:spPr>
          <a:xfrm>
            <a:off x="8540263" y="303213"/>
            <a:ext cx="208450" cy="208450"/>
          </a:xfrm>
          <a:prstGeom prst="rect">
            <a:avLst/>
          </a:prstGeom>
          <a:noFill/>
          <a:ln>
            <a:noFill/>
          </a:ln>
        </p:spPr>
      </p:pic>
      <p:sp>
        <p:nvSpPr>
          <p:cNvPr id="156" name="Google Shape;156;p19"/>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1pPr>
            <a:lvl2pPr marL="0" marR="0" lvl="1"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2pPr>
            <a:lvl3pPr marL="0" marR="0" lvl="2"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3pPr>
            <a:lvl4pPr marL="0" marR="0" lvl="3"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4pPr>
            <a:lvl5pPr marL="0" marR="0" lvl="4"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5pPr>
            <a:lvl6pPr marL="0" marR="0" lvl="5"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6pPr>
            <a:lvl7pPr marL="0" marR="0" lvl="6"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7pPr>
            <a:lvl8pPr marL="0" marR="0" lvl="7"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8pPr>
            <a:lvl9pPr marL="0" marR="0" lvl="8"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157" name="Google Shape;157;p19"/>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i="0" u="none" strike="noStrike" cap="none">
                <a:solidFill>
                  <a:srgbClr val="666666"/>
                </a:solidFill>
                <a:latin typeface="Proxima Nova"/>
                <a:ea typeface="Proxima Nova"/>
                <a:cs typeface="Proxima Nova"/>
                <a:sym typeface="Proxima Nova"/>
              </a:rPr>
              <a:t>PROPRIETARY &amp; CONFIDENTIAL</a:t>
            </a:r>
            <a:endParaRPr sz="700" i="0" u="none" strike="noStrike" cap="none">
              <a:solidFill>
                <a:srgbClr val="666666"/>
              </a:solidFill>
              <a:latin typeface="Proxima Nova"/>
              <a:ea typeface="Proxima Nova"/>
              <a:cs typeface="Proxima Nova"/>
              <a:sym typeface="Proxima Nova"/>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9 Blank Slide (Light w/bg)">
  <p:cSld name="CUSTOM_5_2_1_1_1_1">
    <p:bg>
      <p:bgPr>
        <a:solidFill>
          <a:srgbClr val="FFFFFF"/>
        </a:solidFill>
        <a:effectLst/>
      </p:bgPr>
    </p:bg>
    <p:spTree>
      <p:nvGrpSpPr>
        <p:cNvPr id="1" name="Shape 158"/>
        <p:cNvGrpSpPr/>
        <p:nvPr/>
      </p:nvGrpSpPr>
      <p:grpSpPr>
        <a:xfrm>
          <a:off x="0" y="0"/>
          <a:ext cx="0" cy="0"/>
          <a:chOff x="0" y="0"/>
          <a:chExt cx="0" cy="0"/>
        </a:xfrm>
      </p:grpSpPr>
      <p:pic>
        <p:nvPicPr>
          <p:cNvPr id="159" name="Google Shape;159;p20"/>
          <p:cNvPicPr preferRelativeResize="0"/>
          <p:nvPr/>
        </p:nvPicPr>
        <p:blipFill rotWithShape="1">
          <a:blip r:embed="rId2">
            <a:alphaModFix amt="15000"/>
          </a:blip>
          <a:srcRect r="49857"/>
          <a:stretch/>
        </p:blipFill>
        <p:spPr>
          <a:xfrm>
            <a:off x="6566349" y="0"/>
            <a:ext cx="2577649" cy="5143499"/>
          </a:xfrm>
          <a:prstGeom prst="rect">
            <a:avLst/>
          </a:prstGeom>
          <a:noFill/>
          <a:ln>
            <a:noFill/>
          </a:ln>
        </p:spPr>
      </p:pic>
      <p:pic>
        <p:nvPicPr>
          <p:cNvPr id="160" name="Google Shape;160;p20"/>
          <p:cNvPicPr preferRelativeResize="0"/>
          <p:nvPr/>
        </p:nvPicPr>
        <p:blipFill rotWithShape="1">
          <a:blip r:embed="rId2">
            <a:alphaModFix amt="15000"/>
          </a:blip>
          <a:srcRect r="49857"/>
          <a:stretch/>
        </p:blipFill>
        <p:spPr>
          <a:xfrm>
            <a:off x="3988699" y="0"/>
            <a:ext cx="2577649" cy="5143499"/>
          </a:xfrm>
          <a:prstGeom prst="rect">
            <a:avLst/>
          </a:prstGeom>
          <a:noFill/>
          <a:ln>
            <a:noFill/>
          </a:ln>
        </p:spPr>
      </p:pic>
      <p:pic>
        <p:nvPicPr>
          <p:cNvPr id="161" name="Google Shape;161;p20"/>
          <p:cNvPicPr preferRelativeResize="0"/>
          <p:nvPr/>
        </p:nvPicPr>
        <p:blipFill rotWithShape="1">
          <a:blip r:embed="rId2">
            <a:alphaModFix amt="15000"/>
          </a:blip>
          <a:srcRect r="49857"/>
          <a:stretch/>
        </p:blipFill>
        <p:spPr>
          <a:xfrm>
            <a:off x="1411049" y="0"/>
            <a:ext cx="2577649" cy="5143499"/>
          </a:xfrm>
          <a:prstGeom prst="rect">
            <a:avLst/>
          </a:prstGeom>
          <a:noFill/>
          <a:ln>
            <a:noFill/>
          </a:ln>
        </p:spPr>
      </p:pic>
      <p:pic>
        <p:nvPicPr>
          <p:cNvPr id="162" name="Google Shape;162;p20"/>
          <p:cNvPicPr preferRelativeResize="0"/>
          <p:nvPr/>
        </p:nvPicPr>
        <p:blipFill rotWithShape="1">
          <a:blip r:embed="rId2">
            <a:alphaModFix amt="15000"/>
          </a:blip>
          <a:srcRect l="22693" r="49855"/>
          <a:stretch/>
        </p:blipFill>
        <p:spPr>
          <a:xfrm>
            <a:off x="-1" y="0"/>
            <a:ext cx="1411049" cy="5143499"/>
          </a:xfrm>
          <a:prstGeom prst="rect">
            <a:avLst/>
          </a:prstGeom>
          <a:noFill/>
          <a:ln>
            <a:noFill/>
          </a:ln>
        </p:spPr>
      </p:pic>
      <p:sp>
        <p:nvSpPr>
          <p:cNvPr id="163" name="Google Shape;163;p20"/>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1pPr>
            <a:lvl2pPr marL="0" marR="0" lvl="1"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2pPr>
            <a:lvl3pPr marL="0" marR="0" lvl="2"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3pPr>
            <a:lvl4pPr marL="0" marR="0" lvl="3"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4pPr>
            <a:lvl5pPr marL="0" marR="0" lvl="4"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5pPr>
            <a:lvl6pPr marL="0" marR="0" lvl="5"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6pPr>
            <a:lvl7pPr marL="0" marR="0" lvl="6"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7pPr>
            <a:lvl8pPr marL="0" marR="0" lvl="7"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8pPr>
            <a:lvl9pPr marL="0" marR="0" lvl="8"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164" name="Google Shape;164;p20"/>
          <p:cNvPicPr preferRelativeResize="0"/>
          <p:nvPr/>
        </p:nvPicPr>
        <p:blipFill rotWithShape="1">
          <a:blip r:embed="rId3">
            <a:alphaModFix/>
          </a:blip>
          <a:srcRect/>
          <a:stretch/>
        </p:blipFill>
        <p:spPr>
          <a:xfrm>
            <a:off x="8540263" y="303213"/>
            <a:ext cx="208450" cy="208450"/>
          </a:xfrm>
          <a:prstGeom prst="rect">
            <a:avLst/>
          </a:prstGeom>
          <a:noFill/>
          <a:ln>
            <a:noFill/>
          </a:ln>
        </p:spPr>
      </p:pic>
      <p:sp>
        <p:nvSpPr>
          <p:cNvPr id="165" name="Google Shape;165;p20"/>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i="0" u="none" strike="noStrike" cap="none">
                <a:solidFill>
                  <a:srgbClr val="666666"/>
                </a:solidFill>
                <a:latin typeface="Proxima Nova"/>
                <a:ea typeface="Proxima Nova"/>
                <a:cs typeface="Proxima Nova"/>
                <a:sym typeface="Proxima Nova"/>
              </a:rPr>
              <a:t>PROPRIETARY &amp; CONFIDENTIAL</a:t>
            </a:r>
            <a:endParaRPr sz="700" i="0" u="none" strike="noStrike" cap="none">
              <a:solidFill>
                <a:srgbClr val="666666"/>
              </a:solidFill>
              <a:latin typeface="Proxima Nova"/>
              <a:ea typeface="Proxima Nova"/>
              <a:cs typeface="Proxima Nova"/>
              <a:sym typeface="Proxima Nov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2 Confidentiality">
  <p:cSld name="CUSTOM_4">
    <p:bg>
      <p:bgPr>
        <a:solidFill>
          <a:schemeClr val="dk1"/>
        </a:solid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sldNum" idx="12"/>
          </p:nvPr>
        </p:nvSpPr>
        <p:spPr>
          <a:xfrm>
            <a:off x="8200013" y="4877442"/>
            <a:ext cx="548700" cy="1539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i="0" u="none" strike="noStrike" cap="none">
                <a:solidFill>
                  <a:schemeClr val="dk2"/>
                </a:solidFill>
              </a:defRPr>
            </a:lvl1pPr>
            <a:lvl2pPr marL="0" marR="0" lvl="1" indent="0" algn="r" rtl="0">
              <a:lnSpc>
                <a:spcPct val="100000"/>
              </a:lnSpc>
              <a:spcBef>
                <a:spcPts val="0"/>
              </a:spcBef>
              <a:spcAft>
                <a:spcPts val="0"/>
              </a:spcAft>
              <a:buClr>
                <a:srgbClr val="000000"/>
              </a:buClr>
              <a:buSzPts val="900"/>
              <a:buFont typeface="Arial"/>
              <a:buNone/>
              <a:defRPr i="0" u="none" strike="noStrike" cap="none">
                <a:solidFill>
                  <a:schemeClr val="dk2"/>
                </a:solidFill>
              </a:defRPr>
            </a:lvl2pPr>
            <a:lvl3pPr marL="0" marR="0" lvl="2" indent="0" algn="r" rtl="0">
              <a:lnSpc>
                <a:spcPct val="100000"/>
              </a:lnSpc>
              <a:spcBef>
                <a:spcPts val="0"/>
              </a:spcBef>
              <a:spcAft>
                <a:spcPts val="0"/>
              </a:spcAft>
              <a:buClr>
                <a:srgbClr val="000000"/>
              </a:buClr>
              <a:buSzPts val="900"/>
              <a:buFont typeface="Arial"/>
              <a:buNone/>
              <a:defRPr i="0" u="none" strike="noStrike" cap="none">
                <a:solidFill>
                  <a:schemeClr val="dk2"/>
                </a:solidFill>
              </a:defRPr>
            </a:lvl3pPr>
            <a:lvl4pPr marL="0" marR="0" lvl="3" indent="0" algn="r" rtl="0">
              <a:lnSpc>
                <a:spcPct val="100000"/>
              </a:lnSpc>
              <a:spcBef>
                <a:spcPts val="0"/>
              </a:spcBef>
              <a:spcAft>
                <a:spcPts val="0"/>
              </a:spcAft>
              <a:buClr>
                <a:srgbClr val="000000"/>
              </a:buClr>
              <a:buSzPts val="900"/>
              <a:buFont typeface="Arial"/>
              <a:buNone/>
              <a:defRPr i="0" u="none" strike="noStrike" cap="none">
                <a:solidFill>
                  <a:schemeClr val="dk2"/>
                </a:solidFill>
              </a:defRPr>
            </a:lvl4pPr>
            <a:lvl5pPr marL="0" marR="0" lvl="4" indent="0" algn="r" rtl="0">
              <a:lnSpc>
                <a:spcPct val="100000"/>
              </a:lnSpc>
              <a:spcBef>
                <a:spcPts val="0"/>
              </a:spcBef>
              <a:spcAft>
                <a:spcPts val="0"/>
              </a:spcAft>
              <a:buClr>
                <a:srgbClr val="000000"/>
              </a:buClr>
              <a:buSzPts val="900"/>
              <a:buFont typeface="Arial"/>
              <a:buNone/>
              <a:defRPr i="0" u="none" strike="noStrike" cap="none">
                <a:solidFill>
                  <a:schemeClr val="dk2"/>
                </a:solidFill>
              </a:defRPr>
            </a:lvl5pPr>
            <a:lvl6pPr marL="0" marR="0" lvl="5" indent="0" algn="r" rtl="0">
              <a:lnSpc>
                <a:spcPct val="100000"/>
              </a:lnSpc>
              <a:spcBef>
                <a:spcPts val="0"/>
              </a:spcBef>
              <a:spcAft>
                <a:spcPts val="0"/>
              </a:spcAft>
              <a:buClr>
                <a:srgbClr val="000000"/>
              </a:buClr>
              <a:buSzPts val="900"/>
              <a:buFont typeface="Arial"/>
              <a:buNone/>
              <a:defRPr i="0" u="none" strike="noStrike" cap="none">
                <a:solidFill>
                  <a:schemeClr val="dk2"/>
                </a:solidFill>
              </a:defRPr>
            </a:lvl6pPr>
            <a:lvl7pPr marL="0" marR="0" lvl="6" indent="0" algn="r" rtl="0">
              <a:lnSpc>
                <a:spcPct val="100000"/>
              </a:lnSpc>
              <a:spcBef>
                <a:spcPts val="0"/>
              </a:spcBef>
              <a:spcAft>
                <a:spcPts val="0"/>
              </a:spcAft>
              <a:buClr>
                <a:srgbClr val="000000"/>
              </a:buClr>
              <a:buSzPts val="900"/>
              <a:buFont typeface="Arial"/>
              <a:buNone/>
              <a:defRPr i="0" u="none" strike="noStrike" cap="none">
                <a:solidFill>
                  <a:schemeClr val="dk2"/>
                </a:solidFill>
              </a:defRPr>
            </a:lvl7pPr>
            <a:lvl8pPr marL="0" marR="0" lvl="7" indent="0" algn="r" rtl="0">
              <a:lnSpc>
                <a:spcPct val="100000"/>
              </a:lnSpc>
              <a:spcBef>
                <a:spcPts val="0"/>
              </a:spcBef>
              <a:spcAft>
                <a:spcPts val="0"/>
              </a:spcAft>
              <a:buClr>
                <a:srgbClr val="000000"/>
              </a:buClr>
              <a:buSzPts val="900"/>
              <a:buFont typeface="Arial"/>
              <a:buNone/>
              <a:defRPr i="0" u="none" strike="noStrike" cap="none">
                <a:solidFill>
                  <a:schemeClr val="dk2"/>
                </a:solidFill>
              </a:defRPr>
            </a:lvl8pPr>
            <a:lvl9pPr marL="0" marR="0" lvl="8" indent="0" algn="r" rtl="0">
              <a:lnSpc>
                <a:spcPct val="100000"/>
              </a:lnSpc>
              <a:spcBef>
                <a:spcPts val="0"/>
              </a:spcBef>
              <a:spcAft>
                <a:spcPts val="0"/>
              </a:spcAft>
              <a:buClr>
                <a:srgbClr val="000000"/>
              </a:buClr>
              <a:buSzPts val="900"/>
              <a:buFont typeface="Arial"/>
              <a:buNone/>
              <a:defRPr i="0" u="none" strike="noStrike" cap="none">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19" name="Google Shape;19;p3"/>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i="0" u="none" strike="noStrike" cap="none">
                <a:solidFill>
                  <a:srgbClr val="666666"/>
                </a:solidFill>
                <a:latin typeface="Proxima Nova"/>
                <a:ea typeface="Proxima Nova"/>
                <a:cs typeface="Proxima Nova"/>
                <a:sym typeface="Proxima Nova"/>
              </a:rPr>
              <a:t>PROPRIETARY &amp; CONFIDENTIAL</a:t>
            </a:r>
            <a:endParaRPr sz="700" i="0" u="none" strike="noStrike" cap="none">
              <a:solidFill>
                <a:srgbClr val="666666"/>
              </a:solidFill>
              <a:latin typeface="Proxima Nova"/>
              <a:ea typeface="Proxima Nova"/>
              <a:cs typeface="Proxima Nova"/>
              <a:sym typeface="Proxima Nova"/>
            </a:endParaRPr>
          </a:p>
        </p:txBody>
      </p:sp>
      <p:pic>
        <p:nvPicPr>
          <p:cNvPr id="20" name="Google Shape;20;p3"/>
          <p:cNvPicPr preferRelativeResize="0"/>
          <p:nvPr/>
        </p:nvPicPr>
        <p:blipFill rotWithShape="1">
          <a:blip r:embed="rId2">
            <a:alphaModFix/>
          </a:blip>
          <a:srcRect/>
          <a:stretch/>
        </p:blipFill>
        <p:spPr>
          <a:xfrm>
            <a:off x="8540263" y="303213"/>
            <a:ext cx="208450" cy="208450"/>
          </a:xfrm>
          <a:prstGeom prst="rect">
            <a:avLst/>
          </a:prstGeom>
          <a:noFill/>
          <a:ln>
            <a:noFill/>
          </a:ln>
        </p:spPr>
      </p:pic>
      <p:sp>
        <p:nvSpPr>
          <p:cNvPr id="21" name="Google Shape;21;p3"/>
          <p:cNvSpPr txBox="1"/>
          <p:nvPr/>
        </p:nvSpPr>
        <p:spPr>
          <a:xfrm>
            <a:off x="395288" y="2087745"/>
            <a:ext cx="1724700" cy="2154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1400" b="1" i="0" u="none" strike="noStrike" cap="none">
                <a:solidFill>
                  <a:schemeClr val="lt1"/>
                </a:solidFill>
                <a:latin typeface="Proxima Nova"/>
                <a:ea typeface="Proxima Nova"/>
                <a:cs typeface="Proxima Nova"/>
                <a:sym typeface="Proxima Nova"/>
              </a:rPr>
              <a:t>CONFIDENTIALITY</a:t>
            </a:r>
            <a:endParaRPr>
              <a:latin typeface="Proxima Nova"/>
              <a:ea typeface="Proxima Nova"/>
              <a:cs typeface="Proxima Nova"/>
              <a:sym typeface="Proxima Nova"/>
            </a:endParaRPr>
          </a:p>
        </p:txBody>
      </p:sp>
      <p:sp>
        <p:nvSpPr>
          <p:cNvPr id="22" name="Google Shape;22;p3"/>
          <p:cNvSpPr txBox="1"/>
          <p:nvPr/>
        </p:nvSpPr>
        <p:spPr>
          <a:xfrm>
            <a:off x="395288" y="2468070"/>
            <a:ext cx="6224100" cy="8313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900" i="0" u="none" strike="noStrike" cap="none">
                <a:solidFill>
                  <a:schemeClr val="lt1"/>
                </a:solidFill>
                <a:latin typeface="Proxima Nova"/>
                <a:ea typeface="Proxima Nova"/>
                <a:cs typeface="Proxima Nova"/>
                <a:sym typeface="Proxima Nova"/>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a:latin typeface="Proxima Nova"/>
              <a:ea typeface="Proxima Nova"/>
              <a:cs typeface="Proxima Nova"/>
              <a:sym typeface="Proxima Nova"/>
            </a:endParaRPr>
          </a:p>
          <a:p>
            <a:pPr marL="0" marR="0" lvl="0" indent="0" algn="l" rtl="0">
              <a:lnSpc>
                <a:spcPct val="100000"/>
              </a:lnSpc>
              <a:spcBef>
                <a:spcPts val="0"/>
              </a:spcBef>
              <a:spcAft>
                <a:spcPts val="0"/>
              </a:spcAft>
              <a:buNone/>
            </a:pPr>
            <a:endParaRPr sz="900" i="0" u="none" strike="noStrike" cap="none">
              <a:solidFill>
                <a:schemeClr val="lt1"/>
              </a:solidFill>
              <a:latin typeface="Proxima Nova"/>
              <a:ea typeface="Proxima Nova"/>
              <a:cs typeface="Proxima Nova"/>
              <a:sym typeface="Proxima Nova"/>
            </a:endParaRPr>
          </a:p>
          <a:p>
            <a:pPr marL="0" marR="0" lvl="0" indent="0" algn="l" rtl="0">
              <a:lnSpc>
                <a:spcPct val="100000"/>
              </a:lnSpc>
              <a:spcBef>
                <a:spcPts val="0"/>
              </a:spcBef>
              <a:spcAft>
                <a:spcPts val="0"/>
              </a:spcAft>
              <a:buNone/>
            </a:pPr>
            <a:r>
              <a:rPr lang="en" sz="900" b="1" i="0" u="none" strike="noStrike" cap="none">
                <a:solidFill>
                  <a:schemeClr val="lt1"/>
                </a:solidFill>
                <a:latin typeface="Proxima Nova"/>
                <a:ea typeface="Proxima Nova"/>
                <a:cs typeface="Proxima Nova"/>
                <a:sym typeface="Proxima Nova"/>
              </a:rPr>
              <a:t>© </a:t>
            </a:r>
            <a:r>
              <a:rPr lang="en" sz="900" i="0" u="none" strike="noStrike" cap="none">
                <a:solidFill>
                  <a:schemeClr val="lt1"/>
                </a:solidFill>
                <a:latin typeface="Proxima Nova"/>
                <a:ea typeface="Proxima Nova"/>
                <a:cs typeface="Proxima Nova"/>
                <a:sym typeface="Proxima Nova"/>
              </a:rPr>
              <a:t>Modus Create</a:t>
            </a:r>
            <a:endParaRPr sz="900" i="0" u="none" strike="noStrike" cap="none">
              <a:solidFill>
                <a:schemeClr val="lt1"/>
              </a:solidFill>
              <a:latin typeface="Proxima Nova"/>
              <a:ea typeface="Proxima Nova"/>
              <a:cs typeface="Proxima Nova"/>
              <a:sym typeface="Proxima Nova"/>
            </a:endParaRPr>
          </a:p>
        </p:txBody>
      </p:sp>
      <p:sp>
        <p:nvSpPr>
          <p:cNvPr id="23" name="Google Shape;23;p3"/>
          <p:cNvSpPr txBox="1"/>
          <p:nvPr/>
        </p:nvSpPr>
        <p:spPr>
          <a:xfrm>
            <a:off x="1459938" y="1544610"/>
            <a:ext cx="6224100" cy="1386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 sz="900" b="1">
                <a:solidFill>
                  <a:srgbClr val="F7F7F7"/>
                </a:solidFill>
                <a:latin typeface="Proxima Nova"/>
                <a:ea typeface="Proxima Nova"/>
                <a:cs typeface="Proxima Nova"/>
                <a:sym typeface="Proxima Nova"/>
              </a:rPr>
              <a:t>Do not use this slide until confidentiality statement is finished</a:t>
            </a:r>
            <a:endParaRPr sz="900" b="1" i="0" u="none" strike="noStrike" cap="none">
              <a:solidFill>
                <a:srgbClr val="F7F7F7"/>
              </a:solidFill>
              <a:latin typeface="Proxima Nova"/>
              <a:ea typeface="Proxima Nova"/>
              <a:cs typeface="Proxima Nova"/>
              <a:sym typeface="Proxima Nova"/>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20 Blank Slide (Dark)">
  <p:cSld name="CUSTOM_5_2_1">
    <p:bg>
      <p:bgPr>
        <a:solidFill>
          <a:schemeClr val="dk1"/>
        </a:solidFill>
        <a:effectLst/>
      </p:bgPr>
    </p:bg>
    <p:spTree>
      <p:nvGrpSpPr>
        <p:cNvPr id="1" name="Shape 166"/>
        <p:cNvGrpSpPr/>
        <p:nvPr/>
      </p:nvGrpSpPr>
      <p:grpSpPr>
        <a:xfrm>
          <a:off x="0" y="0"/>
          <a:ext cx="0" cy="0"/>
          <a:chOff x="0" y="0"/>
          <a:chExt cx="0" cy="0"/>
        </a:xfrm>
      </p:grpSpPr>
      <p:sp>
        <p:nvSpPr>
          <p:cNvPr id="167" name="Google Shape;167;p21"/>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1pPr>
            <a:lvl2pPr marL="0" marR="0" lvl="1"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2pPr>
            <a:lvl3pPr marL="0" marR="0" lvl="2"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3pPr>
            <a:lvl4pPr marL="0" marR="0" lvl="3"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4pPr>
            <a:lvl5pPr marL="0" marR="0" lvl="4"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5pPr>
            <a:lvl6pPr marL="0" marR="0" lvl="5"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6pPr>
            <a:lvl7pPr marL="0" marR="0" lvl="6"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7pPr>
            <a:lvl8pPr marL="0" marR="0" lvl="7"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8pPr>
            <a:lvl9pPr marL="0" marR="0" lvl="8"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168" name="Google Shape;168;p21"/>
          <p:cNvPicPr preferRelativeResize="0"/>
          <p:nvPr/>
        </p:nvPicPr>
        <p:blipFill rotWithShape="1">
          <a:blip r:embed="rId2">
            <a:alphaModFix/>
          </a:blip>
          <a:srcRect/>
          <a:stretch/>
        </p:blipFill>
        <p:spPr>
          <a:xfrm>
            <a:off x="8540263" y="303213"/>
            <a:ext cx="208450" cy="208450"/>
          </a:xfrm>
          <a:prstGeom prst="rect">
            <a:avLst/>
          </a:prstGeom>
          <a:noFill/>
          <a:ln>
            <a:noFill/>
          </a:ln>
        </p:spPr>
      </p:pic>
      <p:sp>
        <p:nvSpPr>
          <p:cNvPr id="169" name="Google Shape;169;p21"/>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i="0" u="none" strike="noStrike" cap="none">
                <a:solidFill>
                  <a:srgbClr val="666666"/>
                </a:solidFill>
                <a:latin typeface="Proxima Nova"/>
                <a:ea typeface="Proxima Nova"/>
                <a:cs typeface="Proxima Nova"/>
                <a:sym typeface="Proxima Nova"/>
              </a:rPr>
              <a:t>PROPRIETARY &amp; CONFIDENTIAL</a:t>
            </a:r>
            <a:endParaRPr sz="700" i="0" u="none" strike="noStrike" cap="none">
              <a:solidFill>
                <a:srgbClr val="666666"/>
              </a:solidFill>
              <a:latin typeface="Proxima Nova"/>
              <a:ea typeface="Proxima Nova"/>
              <a:cs typeface="Proxima Nova"/>
              <a:sym typeface="Proxima Nova"/>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21 Blank Slide (Dark w/bg)">
  <p:cSld name="CUSTOM_5_2_1_1">
    <p:bg>
      <p:bgPr>
        <a:solidFill>
          <a:schemeClr val="dk1"/>
        </a:solidFill>
        <a:effectLst/>
      </p:bgPr>
    </p:bg>
    <p:spTree>
      <p:nvGrpSpPr>
        <p:cNvPr id="1" name="Shape 170"/>
        <p:cNvGrpSpPr/>
        <p:nvPr/>
      </p:nvGrpSpPr>
      <p:grpSpPr>
        <a:xfrm>
          <a:off x="0" y="0"/>
          <a:ext cx="0" cy="0"/>
          <a:chOff x="0" y="0"/>
          <a:chExt cx="0" cy="0"/>
        </a:xfrm>
      </p:grpSpPr>
      <p:pic>
        <p:nvPicPr>
          <p:cNvPr id="171" name="Google Shape;171;p22"/>
          <p:cNvPicPr preferRelativeResize="0"/>
          <p:nvPr/>
        </p:nvPicPr>
        <p:blipFill rotWithShape="1">
          <a:blip r:embed="rId2">
            <a:alphaModFix amt="30000"/>
          </a:blip>
          <a:srcRect r="49857"/>
          <a:stretch/>
        </p:blipFill>
        <p:spPr>
          <a:xfrm>
            <a:off x="6566349" y="0"/>
            <a:ext cx="2577649" cy="5143499"/>
          </a:xfrm>
          <a:prstGeom prst="rect">
            <a:avLst/>
          </a:prstGeom>
          <a:noFill/>
          <a:ln>
            <a:noFill/>
          </a:ln>
        </p:spPr>
      </p:pic>
      <p:pic>
        <p:nvPicPr>
          <p:cNvPr id="172" name="Google Shape;172;p22"/>
          <p:cNvPicPr preferRelativeResize="0"/>
          <p:nvPr/>
        </p:nvPicPr>
        <p:blipFill rotWithShape="1">
          <a:blip r:embed="rId2">
            <a:alphaModFix amt="30000"/>
          </a:blip>
          <a:srcRect r="49857"/>
          <a:stretch/>
        </p:blipFill>
        <p:spPr>
          <a:xfrm>
            <a:off x="3988699" y="0"/>
            <a:ext cx="2577649" cy="5143499"/>
          </a:xfrm>
          <a:prstGeom prst="rect">
            <a:avLst/>
          </a:prstGeom>
          <a:noFill/>
          <a:ln>
            <a:noFill/>
          </a:ln>
        </p:spPr>
      </p:pic>
      <p:pic>
        <p:nvPicPr>
          <p:cNvPr id="173" name="Google Shape;173;p22"/>
          <p:cNvPicPr preferRelativeResize="0"/>
          <p:nvPr/>
        </p:nvPicPr>
        <p:blipFill rotWithShape="1">
          <a:blip r:embed="rId2">
            <a:alphaModFix amt="30000"/>
          </a:blip>
          <a:srcRect r="49857"/>
          <a:stretch/>
        </p:blipFill>
        <p:spPr>
          <a:xfrm>
            <a:off x="1411049" y="0"/>
            <a:ext cx="2577649" cy="5143499"/>
          </a:xfrm>
          <a:prstGeom prst="rect">
            <a:avLst/>
          </a:prstGeom>
          <a:noFill/>
          <a:ln>
            <a:noFill/>
          </a:ln>
        </p:spPr>
      </p:pic>
      <p:pic>
        <p:nvPicPr>
          <p:cNvPr id="174" name="Google Shape;174;p22"/>
          <p:cNvPicPr preferRelativeResize="0"/>
          <p:nvPr/>
        </p:nvPicPr>
        <p:blipFill rotWithShape="1">
          <a:blip r:embed="rId2">
            <a:alphaModFix amt="30000"/>
          </a:blip>
          <a:srcRect l="22693" r="49855"/>
          <a:stretch/>
        </p:blipFill>
        <p:spPr>
          <a:xfrm>
            <a:off x="-1" y="0"/>
            <a:ext cx="1411049" cy="5143499"/>
          </a:xfrm>
          <a:prstGeom prst="rect">
            <a:avLst/>
          </a:prstGeom>
          <a:noFill/>
          <a:ln>
            <a:noFill/>
          </a:ln>
        </p:spPr>
      </p:pic>
      <p:sp>
        <p:nvSpPr>
          <p:cNvPr id="175" name="Google Shape;175;p22"/>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1pPr>
            <a:lvl2pPr marL="0" marR="0" lvl="1"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2pPr>
            <a:lvl3pPr marL="0" marR="0" lvl="2"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3pPr>
            <a:lvl4pPr marL="0" marR="0" lvl="3"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4pPr>
            <a:lvl5pPr marL="0" marR="0" lvl="4"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5pPr>
            <a:lvl6pPr marL="0" marR="0" lvl="5"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6pPr>
            <a:lvl7pPr marL="0" marR="0" lvl="6"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7pPr>
            <a:lvl8pPr marL="0" marR="0" lvl="7"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8pPr>
            <a:lvl9pPr marL="0" marR="0" lvl="8"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176" name="Google Shape;176;p22"/>
          <p:cNvPicPr preferRelativeResize="0"/>
          <p:nvPr/>
        </p:nvPicPr>
        <p:blipFill rotWithShape="1">
          <a:blip r:embed="rId3">
            <a:alphaModFix/>
          </a:blip>
          <a:srcRect/>
          <a:stretch/>
        </p:blipFill>
        <p:spPr>
          <a:xfrm>
            <a:off x="8540263" y="303213"/>
            <a:ext cx="208450" cy="208450"/>
          </a:xfrm>
          <a:prstGeom prst="rect">
            <a:avLst/>
          </a:prstGeom>
          <a:noFill/>
          <a:ln>
            <a:noFill/>
          </a:ln>
        </p:spPr>
      </p:pic>
      <p:sp>
        <p:nvSpPr>
          <p:cNvPr id="177" name="Google Shape;177;p22"/>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i="0" u="none" strike="noStrike" cap="none">
                <a:solidFill>
                  <a:srgbClr val="666666"/>
                </a:solidFill>
                <a:latin typeface="Proxima Nova"/>
                <a:ea typeface="Proxima Nova"/>
                <a:cs typeface="Proxima Nova"/>
                <a:sym typeface="Proxima Nova"/>
              </a:rPr>
              <a:t>PROPRIETARY &amp; CONFIDENTIAL</a:t>
            </a:r>
            <a:endParaRPr sz="700" i="0" u="none" strike="noStrike" cap="none">
              <a:solidFill>
                <a:srgbClr val="666666"/>
              </a:solidFill>
              <a:latin typeface="Proxima Nova"/>
              <a:ea typeface="Proxima Nova"/>
              <a:cs typeface="Proxima Nova"/>
              <a:sym typeface="Proxima Nova"/>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22 Back Cover">
  <p:cSld name="CUSTOM_21">
    <p:bg>
      <p:bgPr>
        <a:solidFill>
          <a:srgbClr val="000000"/>
        </a:solidFill>
        <a:effectLst/>
      </p:bgPr>
    </p:bg>
    <p:spTree>
      <p:nvGrpSpPr>
        <p:cNvPr id="1" name="Shape 178"/>
        <p:cNvGrpSpPr/>
        <p:nvPr/>
      </p:nvGrpSpPr>
      <p:grpSpPr>
        <a:xfrm>
          <a:off x="0" y="0"/>
          <a:ext cx="0" cy="0"/>
          <a:chOff x="0" y="0"/>
          <a:chExt cx="0" cy="0"/>
        </a:xfrm>
      </p:grpSpPr>
      <p:pic>
        <p:nvPicPr>
          <p:cNvPr id="179" name="Google Shape;179;p23"/>
          <p:cNvPicPr preferRelativeResize="0"/>
          <p:nvPr/>
        </p:nvPicPr>
        <p:blipFill rotWithShape="1">
          <a:blip r:embed="rId2">
            <a:alphaModFix amt="30000"/>
          </a:blip>
          <a:srcRect r="49857"/>
          <a:stretch/>
        </p:blipFill>
        <p:spPr>
          <a:xfrm>
            <a:off x="6566349" y="0"/>
            <a:ext cx="2577649" cy="5143499"/>
          </a:xfrm>
          <a:prstGeom prst="rect">
            <a:avLst/>
          </a:prstGeom>
          <a:noFill/>
          <a:ln>
            <a:noFill/>
          </a:ln>
        </p:spPr>
      </p:pic>
      <p:pic>
        <p:nvPicPr>
          <p:cNvPr id="180" name="Google Shape;180;p23"/>
          <p:cNvPicPr preferRelativeResize="0"/>
          <p:nvPr/>
        </p:nvPicPr>
        <p:blipFill rotWithShape="1">
          <a:blip r:embed="rId2">
            <a:alphaModFix amt="30000"/>
          </a:blip>
          <a:srcRect r="49857"/>
          <a:stretch/>
        </p:blipFill>
        <p:spPr>
          <a:xfrm>
            <a:off x="3988699" y="0"/>
            <a:ext cx="2577649" cy="5143499"/>
          </a:xfrm>
          <a:prstGeom prst="rect">
            <a:avLst/>
          </a:prstGeom>
          <a:noFill/>
          <a:ln>
            <a:noFill/>
          </a:ln>
        </p:spPr>
      </p:pic>
      <p:pic>
        <p:nvPicPr>
          <p:cNvPr id="181" name="Google Shape;181;p23"/>
          <p:cNvPicPr preferRelativeResize="0"/>
          <p:nvPr/>
        </p:nvPicPr>
        <p:blipFill rotWithShape="1">
          <a:blip r:embed="rId2">
            <a:alphaModFix amt="30000"/>
          </a:blip>
          <a:srcRect r="49857"/>
          <a:stretch/>
        </p:blipFill>
        <p:spPr>
          <a:xfrm>
            <a:off x="1411049" y="0"/>
            <a:ext cx="2577649" cy="5143499"/>
          </a:xfrm>
          <a:prstGeom prst="rect">
            <a:avLst/>
          </a:prstGeom>
          <a:noFill/>
          <a:ln>
            <a:noFill/>
          </a:ln>
        </p:spPr>
      </p:pic>
      <p:pic>
        <p:nvPicPr>
          <p:cNvPr id="182" name="Google Shape;182;p23"/>
          <p:cNvPicPr preferRelativeResize="0"/>
          <p:nvPr/>
        </p:nvPicPr>
        <p:blipFill rotWithShape="1">
          <a:blip r:embed="rId2">
            <a:alphaModFix amt="30000"/>
          </a:blip>
          <a:srcRect l="22693" r="49855"/>
          <a:stretch/>
        </p:blipFill>
        <p:spPr>
          <a:xfrm>
            <a:off x="-1" y="0"/>
            <a:ext cx="1411049" cy="5143499"/>
          </a:xfrm>
          <a:prstGeom prst="rect">
            <a:avLst/>
          </a:prstGeom>
          <a:noFill/>
          <a:ln>
            <a:noFill/>
          </a:ln>
        </p:spPr>
      </p:pic>
      <p:sp>
        <p:nvSpPr>
          <p:cNvPr id="183" name="Google Shape;183;p23"/>
          <p:cNvSpPr txBox="1"/>
          <p:nvPr/>
        </p:nvSpPr>
        <p:spPr>
          <a:xfrm>
            <a:off x="2018550" y="2100550"/>
            <a:ext cx="5106900" cy="1108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6000" b="1">
                <a:solidFill>
                  <a:srgbClr val="FFFFFF"/>
                </a:solidFill>
                <a:latin typeface="Oswald"/>
                <a:ea typeface="Oswald"/>
                <a:cs typeface="Oswald"/>
                <a:sym typeface="Oswald"/>
              </a:rPr>
              <a:t>THANK YOU!</a:t>
            </a:r>
            <a:endParaRPr sz="6000" b="1">
              <a:solidFill>
                <a:srgbClr val="FFFFFF"/>
              </a:solidFill>
              <a:latin typeface="Oswald"/>
              <a:ea typeface="Oswald"/>
              <a:cs typeface="Oswald"/>
              <a:sym typeface="Oswald"/>
            </a:endParaRPr>
          </a:p>
        </p:txBody>
      </p:sp>
      <p:sp>
        <p:nvSpPr>
          <p:cNvPr id="184" name="Google Shape;184;p23"/>
          <p:cNvSpPr txBox="1">
            <a:spLocks noGrp="1"/>
          </p:cNvSpPr>
          <p:nvPr>
            <p:ph type="sldNum" idx="12"/>
          </p:nvPr>
        </p:nvSpPr>
        <p:spPr>
          <a:xfrm>
            <a:off x="8556784" y="4749851"/>
            <a:ext cx="548700" cy="200100"/>
          </a:xfrm>
          <a:prstGeom prst="rect">
            <a:avLst/>
          </a:prstGeom>
        </p:spPr>
        <p:txBody>
          <a:bodyPr spcFirstLastPara="1" wrap="square" lIns="0" tIns="0" rIns="0" bIns="0" anchor="t" anchorCtr="0">
            <a:spAutoFit/>
          </a:bodyPr>
          <a:lstStyle>
            <a:lvl1pPr lvl="0" rtl="0">
              <a:buNone/>
              <a:defRPr sz="1300">
                <a:solidFill>
                  <a:srgbClr val="1B1B1B"/>
                </a:solidFill>
                <a:latin typeface="Montserrat"/>
                <a:ea typeface="Montserrat"/>
                <a:cs typeface="Montserrat"/>
                <a:sym typeface="Montserrat"/>
              </a:defRPr>
            </a:lvl1pPr>
            <a:lvl2pPr lvl="1" rtl="0">
              <a:buNone/>
              <a:defRPr sz="1300">
                <a:solidFill>
                  <a:srgbClr val="1B1B1B"/>
                </a:solidFill>
                <a:latin typeface="Montserrat"/>
                <a:ea typeface="Montserrat"/>
                <a:cs typeface="Montserrat"/>
                <a:sym typeface="Montserrat"/>
              </a:defRPr>
            </a:lvl2pPr>
            <a:lvl3pPr lvl="2" rtl="0">
              <a:buNone/>
              <a:defRPr sz="1300">
                <a:solidFill>
                  <a:srgbClr val="1B1B1B"/>
                </a:solidFill>
                <a:latin typeface="Montserrat"/>
                <a:ea typeface="Montserrat"/>
                <a:cs typeface="Montserrat"/>
                <a:sym typeface="Montserrat"/>
              </a:defRPr>
            </a:lvl3pPr>
            <a:lvl4pPr lvl="3" rtl="0">
              <a:buNone/>
              <a:defRPr sz="1300">
                <a:solidFill>
                  <a:srgbClr val="1B1B1B"/>
                </a:solidFill>
                <a:latin typeface="Montserrat"/>
                <a:ea typeface="Montserrat"/>
                <a:cs typeface="Montserrat"/>
                <a:sym typeface="Montserrat"/>
              </a:defRPr>
            </a:lvl4pPr>
            <a:lvl5pPr lvl="4" rtl="0">
              <a:buNone/>
              <a:defRPr sz="1300">
                <a:solidFill>
                  <a:srgbClr val="1B1B1B"/>
                </a:solidFill>
                <a:latin typeface="Montserrat"/>
                <a:ea typeface="Montserrat"/>
                <a:cs typeface="Montserrat"/>
                <a:sym typeface="Montserrat"/>
              </a:defRPr>
            </a:lvl5pPr>
            <a:lvl6pPr lvl="5" rtl="0">
              <a:buNone/>
              <a:defRPr sz="1300">
                <a:solidFill>
                  <a:srgbClr val="1B1B1B"/>
                </a:solidFill>
                <a:latin typeface="Montserrat"/>
                <a:ea typeface="Montserrat"/>
                <a:cs typeface="Montserrat"/>
                <a:sym typeface="Montserrat"/>
              </a:defRPr>
            </a:lvl6pPr>
            <a:lvl7pPr lvl="6" rtl="0">
              <a:buNone/>
              <a:defRPr sz="1300">
                <a:solidFill>
                  <a:srgbClr val="1B1B1B"/>
                </a:solidFill>
                <a:latin typeface="Montserrat"/>
                <a:ea typeface="Montserrat"/>
                <a:cs typeface="Montserrat"/>
                <a:sym typeface="Montserrat"/>
              </a:defRPr>
            </a:lvl7pPr>
            <a:lvl8pPr lvl="7" rtl="0">
              <a:buNone/>
              <a:defRPr sz="1300">
                <a:solidFill>
                  <a:srgbClr val="1B1B1B"/>
                </a:solidFill>
                <a:latin typeface="Montserrat"/>
                <a:ea typeface="Montserrat"/>
                <a:cs typeface="Montserrat"/>
                <a:sym typeface="Montserrat"/>
              </a:defRPr>
            </a:lvl8pPr>
            <a:lvl9pPr lvl="8" rtl="0">
              <a:buNone/>
              <a:defRPr sz="1300">
                <a:solidFill>
                  <a:srgbClr val="1B1B1B"/>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185" name="Google Shape;185;p23"/>
          <p:cNvSpPr txBox="1"/>
          <p:nvPr/>
        </p:nvSpPr>
        <p:spPr>
          <a:xfrm>
            <a:off x="3390900" y="3200400"/>
            <a:ext cx="3072600" cy="2001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a:solidFill>
                  <a:srgbClr val="FFFFFF"/>
                </a:solidFill>
                <a:latin typeface="Proxima Nova"/>
                <a:ea typeface="Proxima Nova"/>
                <a:cs typeface="Proxima Nova"/>
                <a:sym typeface="Proxima Nova"/>
              </a:rPr>
              <a:t>Let’s make something great together. </a:t>
            </a:r>
            <a:endParaRPr>
              <a:solidFill>
                <a:srgbClr val="FFFFFF"/>
              </a:solidFill>
              <a:latin typeface="Proxima Nova"/>
              <a:ea typeface="Proxima Nova"/>
              <a:cs typeface="Proxima Nova"/>
              <a:sym typeface="Proxima Nova"/>
            </a:endParaRPr>
          </a:p>
        </p:txBody>
      </p:sp>
      <p:pic>
        <p:nvPicPr>
          <p:cNvPr id="186" name="Google Shape;186;p23"/>
          <p:cNvPicPr preferRelativeResize="0"/>
          <p:nvPr/>
        </p:nvPicPr>
        <p:blipFill rotWithShape="1">
          <a:blip r:embed="rId3">
            <a:alphaModFix/>
          </a:blip>
          <a:srcRect/>
          <a:stretch/>
        </p:blipFill>
        <p:spPr>
          <a:xfrm>
            <a:off x="2308218" y="1702341"/>
            <a:ext cx="1924558" cy="406559"/>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01 Cover Page">
  <p:cSld name="Cover page">
    <p:bg>
      <p:bgPr>
        <a:solidFill>
          <a:schemeClr val="dk1"/>
        </a:solidFill>
        <a:effectLst/>
      </p:bgPr>
    </p:bg>
    <p:spTree>
      <p:nvGrpSpPr>
        <p:cNvPr id="1" name="Shape 191"/>
        <p:cNvGrpSpPr/>
        <p:nvPr/>
      </p:nvGrpSpPr>
      <p:grpSpPr>
        <a:xfrm>
          <a:off x="0" y="0"/>
          <a:ext cx="0" cy="0"/>
          <a:chOff x="0" y="0"/>
          <a:chExt cx="0" cy="0"/>
        </a:xfrm>
      </p:grpSpPr>
      <p:pic>
        <p:nvPicPr>
          <p:cNvPr id="192" name="Google Shape;192;p25"/>
          <p:cNvPicPr preferRelativeResize="0"/>
          <p:nvPr/>
        </p:nvPicPr>
        <p:blipFill rotWithShape="1">
          <a:blip r:embed="rId2">
            <a:alphaModFix amt="30000"/>
          </a:blip>
          <a:srcRect/>
          <a:stretch/>
        </p:blipFill>
        <p:spPr>
          <a:xfrm>
            <a:off x="0" y="0"/>
            <a:ext cx="5143499" cy="5143499"/>
          </a:xfrm>
          <a:prstGeom prst="rect">
            <a:avLst/>
          </a:prstGeom>
          <a:noFill/>
          <a:ln>
            <a:noFill/>
          </a:ln>
        </p:spPr>
      </p:pic>
      <p:pic>
        <p:nvPicPr>
          <p:cNvPr id="193" name="Google Shape;193;p25"/>
          <p:cNvPicPr preferRelativeResize="0"/>
          <p:nvPr/>
        </p:nvPicPr>
        <p:blipFill rotWithShape="1">
          <a:blip r:embed="rId2">
            <a:alphaModFix amt="30000"/>
          </a:blip>
          <a:srcRect r="22221"/>
          <a:stretch/>
        </p:blipFill>
        <p:spPr>
          <a:xfrm>
            <a:off x="5143500" y="0"/>
            <a:ext cx="4000500" cy="5143499"/>
          </a:xfrm>
          <a:prstGeom prst="rect">
            <a:avLst/>
          </a:prstGeom>
          <a:noFill/>
          <a:ln>
            <a:noFill/>
          </a:ln>
        </p:spPr>
      </p:pic>
      <p:sp>
        <p:nvSpPr>
          <p:cNvPr id="194" name="Google Shape;194;p25"/>
          <p:cNvSpPr txBox="1">
            <a:spLocks noGrp="1"/>
          </p:cNvSpPr>
          <p:nvPr>
            <p:ph type="ctrTitle"/>
          </p:nvPr>
        </p:nvSpPr>
        <p:spPr>
          <a:xfrm>
            <a:off x="395287" y="1169416"/>
            <a:ext cx="7504200" cy="2446800"/>
          </a:xfrm>
          <a:prstGeom prst="rect">
            <a:avLst/>
          </a:prstGeom>
          <a:noFill/>
          <a:ln>
            <a:noFill/>
          </a:ln>
        </p:spPr>
        <p:txBody>
          <a:bodyPr spcFirstLastPara="1" wrap="square" lIns="0" tIns="0" rIns="0" bIns="0" anchor="b" anchorCtr="0">
            <a:noAutofit/>
          </a:bodyPr>
          <a:lstStyle>
            <a:lvl1pPr lvl="0" algn="l" rtl="0">
              <a:lnSpc>
                <a:spcPct val="85000"/>
              </a:lnSpc>
              <a:spcBef>
                <a:spcPts val="0"/>
              </a:spcBef>
              <a:spcAft>
                <a:spcPts val="0"/>
              </a:spcAft>
              <a:buClr>
                <a:srgbClr val="FFFFFF"/>
              </a:buClr>
              <a:buSzPts val="4800"/>
              <a:buNone/>
              <a:defRPr sz="6000">
                <a:solidFill>
                  <a:srgbClr val="FFFFFF"/>
                </a:solidFill>
              </a:defRPr>
            </a:lvl1pPr>
            <a:lvl2pPr lvl="1" algn="l" rtl="0">
              <a:lnSpc>
                <a:spcPct val="85000"/>
              </a:lnSpc>
              <a:spcBef>
                <a:spcPts val="0"/>
              </a:spcBef>
              <a:spcAft>
                <a:spcPts val="0"/>
              </a:spcAft>
              <a:buSzPts val="4800"/>
              <a:buFont typeface="Montserrat"/>
              <a:buNone/>
              <a:defRPr sz="4800" b="1">
                <a:latin typeface="Montserrat"/>
                <a:ea typeface="Montserrat"/>
                <a:cs typeface="Montserrat"/>
                <a:sym typeface="Montserrat"/>
              </a:defRPr>
            </a:lvl2pPr>
            <a:lvl3pPr lvl="2" algn="l" rtl="0">
              <a:lnSpc>
                <a:spcPct val="85000"/>
              </a:lnSpc>
              <a:spcBef>
                <a:spcPts val="0"/>
              </a:spcBef>
              <a:spcAft>
                <a:spcPts val="0"/>
              </a:spcAft>
              <a:buSzPts val="4800"/>
              <a:buFont typeface="Montserrat"/>
              <a:buNone/>
              <a:defRPr sz="4800" b="1">
                <a:latin typeface="Montserrat"/>
                <a:ea typeface="Montserrat"/>
                <a:cs typeface="Montserrat"/>
                <a:sym typeface="Montserrat"/>
              </a:defRPr>
            </a:lvl3pPr>
            <a:lvl4pPr lvl="3" algn="l" rtl="0">
              <a:lnSpc>
                <a:spcPct val="85000"/>
              </a:lnSpc>
              <a:spcBef>
                <a:spcPts val="0"/>
              </a:spcBef>
              <a:spcAft>
                <a:spcPts val="0"/>
              </a:spcAft>
              <a:buSzPts val="4800"/>
              <a:buFont typeface="Montserrat"/>
              <a:buNone/>
              <a:defRPr sz="4800" b="1">
                <a:latin typeface="Montserrat"/>
                <a:ea typeface="Montserrat"/>
                <a:cs typeface="Montserrat"/>
                <a:sym typeface="Montserrat"/>
              </a:defRPr>
            </a:lvl4pPr>
            <a:lvl5pPr lvl="4" algn="l" rtl="0">
              <a:lnSpc>
                <a:spcPct val="85000"/>
              </a:lnSpc>
              <a:spcBef>
                <a:spcPts val="0"/>
              </a:spcBef>
              <a:spcAft>
                <a:spcPts val="0"/>
              </a:spcAft>
              <a:buSzPts val="4800"/>
              <a:buFont typeface="Montserrat"/>
              <a:buNone/>
              <a:defRPr sz="4800" b="1">
                <a:latin typeface="Montserrat"/>
                <a:ea typeface="Montserrat"/>
                <a:cs typeface="Montserrat"/>
                <a:sym typeface="Montserrat"/>
              </a:defRPr>
            </a:lvl5pPr>
            <a:lvl6pPr lvl="5" algn="l" rtl="0">
              <a:lnSpc>
                <a:spcPct val="85000"/>
              </a:lnSpc>
              <a:spcBef>
                <a:spcPts val="0"/>
              </a:spcBef>
              <a:spcAft>
                <a:spcPts val="0"/>
              </a:spcAft>
              <a:buSzPts val="4800"/>
              <a:buFont typeface="Montserrat"/>
              <a:buNone/>
              <a:defRPr sz="4800" b="1">
                <a:latin typeface="Montserrat"/>
                <a:ea typeface="Montserrat"/>
                <a:cs typeface="Montserrat"/>
                <a:sym typeface="Montserrat"/>
              </a:defRPr>
            </a:lvl6pPr>
            <a:lvl7pPr lvl="6" algn="l" rtl="0">
              <a:lnSpc>
                <a:spcPct val="85000"/>
              </a:lnSpc>
              <a:spcBef>
                <a:spcPts val="0"/>
              </a:spcBef>
              <a:spcAft>
                <a:spcPts val="0"/>
              </a:spcAft>
              <a:buSzPts val="4800"/>
              <a:buFont typeface="Montserrat"/>
              <a:buNone/>
              <a:defRPr sz="4800" b="1">
                <a:latin typeface="Montserrat"/>
                <a:ea typeface="Montserrat"/>
                <a:cs typeface="Montserrat"/>
                <a:sym typeface="Montserrat"/>
              </a:defRPr>
            </a:lvl7pPr>
            <a:lvl8pPr lvl="7" algn="l" rtl="0">
              <a:lnSpc>
                <a:spcPct val="85000"/>
              </a:lnSpc>
              <a:spcBef>
                <a:spcPts val="0"/>
              </a:spcBef>
              <a:spcAft>
                <a:spcPts val="0"/>
              </a:spcAft>
              <a:buSzPts val="4800"/>
              <a:buFont typeface="Montserrat"/>
              <a:buNone/>
              <a:defRPr sz="4800" b="1">
                <a:latin typeface="Montserrat"/>
                <a:ea typeface="Montserrat"/>
                <a:cs typeface="Montserrat"/>
                <a:sym typeface="Montserrat"/>
              </a:defRPr>
            </a:lvl8pPr>
            <a:lvl9pPr lvl="8" algn="l" rtl="0">
              <a:lnSpc>
                <a:spcPct val="85000"/>
              </a:lnSpc>
              <a:spcBef>
                <a:spcPts val="0"/>
              </a:spcBef>
              <a:spcAft>
                <a:spcPts val="0"/>
              </a:spcAft>
              <a:buSzPts val="4800"/>
              <a:buFont typeface="Montserrat"/>
              <a:buNone/>
              <a:defRPr sz="4800" b="1">
                <a:latin typeface="Montserrat"/>
                <a:ea typeface="Montserrat"/>
                <a:cs typeface="Montserrat"/>
                <a:sym typeface="Montserrat"/>
              </a:defRPr>
            </a:lvl9pPr>
          </a:lstStyle>
          <a:p>
            <a:endParaRPr/>
          </a:p>
        </p:txBody>
      </p:sp>
      <p:sp>
        <p:nvSpPr>
          <p:cNvPr id="195" name="Google Shape;195;p25"/>
          <p:cNvSpPr txBox="1">
            <a:spLocks noGrp="1"/>
          </p:cNvSpPr>
          <p:nvPr>
            <p:ph type="subTitle" idx="1"/>
          </p:nvPr>
        </p:nvSpPr>
        <p:spPr>
          <a:xfrm>
            <a:off x="395287" y="3676156"/>
            <a:ext cx="7504200" cy="297900"/>
          </a:xfrm>
          <a:prstGeom prst="rect">
            <a:avLst/>
          </a:prstGeom>
          <a:noFill/>
          <a:ln>
            <a:noFill/>
          </a:ln>
        </p:spPr>
        <p:txBody>
          <a:bodyPr spcFirstLastPara="1" wrap="square" lIns="0" tIns="0" rIns="0" bIns="0" anchor="t" anchorCtr="0">
            <a:noAutofit/>
          </a:bodyPr>
          <a:lstStyle>
            <a:lvl1pPr lvl="0" algn="l" rtl="0">
              <a:lnSpc>
                <a:spcPct val="95000"/>
              </a:lnSpc>
              <a:spcBef>
                <a:spcPts val="0"/>
              </a:spcBef>
              <a:spcAft>
                <a:spcPts val="0"/>
              </a:spcAft>
              <a:buClr>
                <a:srgbClr val="FFFFFF"/>
              </a:buClr>
              <a:buSzPts val="1400"/>
              <a:buFont typeface="Proxima Nova"/>
              <a:buNone/>
              <a:defRPr sz="1400">
                <a:solidFill>
                  <a:srgbClr val="FFFFFF"/>
                </a:solidFill>
                <a:latin typeface="Proxima Nova"/>
                <a:ea typeface="Proxima Nova"/>
                <a:cs typeface="Proxima Nova"/>
                <a:sym typeface="Proxima Nova"/>
              </a:defRPr>
            </a:lvl1pPr>
            <a:lvl2pPr lvl="1" algn="l" rtl="0">
              <a:lnSpc>
                <a:spcPct val="95000"/>
              </a:lnSpc>
              <a:spcBef>
                <a:spcPts val="0"/>
              </a:spcBef>
              <a:spcAft>
                <a:spcPts val="0"/>
              </a:spcAft>
              <a:buClr>
                <a:srgbClr val="FFFFFF"/>
              </a:buClr>
              <a:buSzPts val="1400"/>
              <a:buFont typeface="Proxima Nova"/>
              <a:buNone/>
              <a:defRPr sz="1400">
                <a:solidFill>
                  <a:srgbClr val="FFFFFF"/>
                </a:solidFill>
                <a:latin typeface="Proxima Nova"/>
                <a:ea typeface="Proxima Nova"/>
                <a:cs typeface="Proxima Nova"/>
                <a:sym typeface="Proxima Nova"/>
              </a:defRPr>
            </a:lvl2pPr>
            <a:lvl3pPr lvl="2" algn="l" rtl="0">
              <a:lnSpc>
                <a:spcPct val="95000"/>
              </a:lnSpc>
              <a:spcBef>
                <a:spcPts val="0"/>
              </a:spcBef>
              <a:spcAft>
                <a:spcPts val="0"/>
              </a:spcAft>
              <a:buClr>
                <a:srgbClr val="FFFFFF"/>
              </a:buClr>
              <a:buSzPts val="1400"/>
              <a:buFont typeface="Proxima Nova"/>
              <a:buNone/>
              <a:defRPr sz="1400">
                <a:solidFill>
                  <a:srgbClr val="FFFFFF"/>
                </a:solidFill>
                <a:latin typeface="Proxima Nova"/>
                <a:ea typeface="Proxima Nova"/>
                <a:cs typeface="Proxima Nova"/>
                <a:sym typeface="Proxima Nova"/>
              </a:defRPr>
            </a:lvl3pPr>
            <a:lvl4pPr lvl="3" algn="l" rtl="0">
              <a:lnSpc>
                <a:spcPct val="95000"/>
              </a:lnSpc>
              <a:spcBef>
                <a:spcPts val="0"/>
              </a:spcBef>
              <a:spcAft>
                <a:spcPts val="0"/>
              </a:spcAft>
              <a:buClr>
                <a:srgbClr val="FFFFFF"/>
              </a:buClr>
              <a:buSzPts val="1400"/>
              <a:buFont typeface="Proxima Nova"/>
              <a:buNone/>
              <a:defRPr sz="1400">
                <a:solidFill>
                  <a:srgbClr val="FFFFFF"/>
                </a:solidFill>
                <a:latin typeface="Proxima Nova"/>
                <a:ea typeface="Proxima Nova"/>
                <a:cs typeface="Proxima Nova"/>
                <a:sym typeface="Proxima Nova"/>
              </a:defRPr>
            </a:lvl4pPr>
            <a:lvl5pPr lvl="4" algn="l" rtl="0">
              <a:lnSpc>
                <a:spcPct val="95000"/>
              </a:lnSpc>
              <a:spcBef>
                <a:spcPts val="0"/>
              </a:spcBef>
              <a:spcAft>
                <a:spcPts val="0"/>
              </a:spcAft>
              <a:buClr>
                <a:srgbClr val="FFFFFF"/>
              </a:buClr>
              <a:buSzPts val="1400"/>
              <a:buFont typeface="Proxima Nova"/>
              <a:buNone/>
              <a:defRPr sz="1400">
                <a:solidFill>
                  <a:srgbClr val="FFFFFF"/>
                </a:solidFill>
                <a:latin typeface="Proxima Nova"/>
                <a:ea typeface="Proxima Nova"/>
                <a:cs typeface="Proxima Nova"/>
                <a:sym typeface="Proxima Nova"/>
              </a:defRPr>
            </a:lvl5pPr>
            <a:lvl6pPr lvl="5" algn="l" rtl="0">
              <a:lnSpc>
                <a:spcPct val="95000"/>
              </a:lnSpc>
              <a:spcBef>
                <a:spcPts val="0"/>
              </a:spcBef>
              <a:spcAft>
                <a:spcPts val="0"/>
              </a:spcAft>
              <a:buClr>
                <a:srgbClr val="FFFFFF"/>
              </a:buClr>
              <a:buSzPts val="1400"/>
              <a:buFont typeface="Proxima Nova"/>
              <a:buNone/>
              <a:defRPr sz="1400">
                <a:solidFill>
                  <a:srgbClr val="FFFFFF"/>
                </a:solidFill>
                <a:latin typeface="Proxima Nova"/>
                <a:ea typeface="Proxima Nova"/>
                <a:cs typeface="Proxima Nova"/>
                <a:sym typeface="Proxima Nova"/>
              </a:defRPr>
            </a:lvl6pPr>
            <a:lvl7pPr lvl="6" algn="l" rtl="0">
              <a:lnSpc>
                <a:spcPct val="95000"/>
              </a:lnSpc>
              <a:spcBef>
                <a:spcPts val="0"/>
              </a:spcBef>
              <a:spcAft>
                <a:spcPts val="0"/>
              </a:spcAft>
              <a:buClr>
                <a:srgbClr val="FFFFFF"/>
              </a:buClr>
              <a:buSzPts val="1400"/>
              <a:buFont typeface="Proxima Nova"/>
              <a:buNone/>
              <a:defRPr sz="1400">
                <a:solidFill>
                  <a:srgbClr val="FFFFFF"/>
                </a:solidFill>
                <a:latin typeface="Proxima Nova"/>
                <a:ea typeface="Proxima Nova"/>
                <a:cs typeface="Proxima Nova"/>
                <a:sym typeface="Proxima Nova"/>
              </a:defRPr>
            </a:lvl7pPr>
            <a:lvl8pPr lvl="7" algn="l" rtl="0">
              <a:lnSpc>
                <a:spcPct val="95000"/>
              </a:lnSpc>
              <a:spcBef>
                <a:spcPts val="0"/>
              </a:spcBef>
              <a:spcAft>
                <a:spcPts val="0"/>
              </a:spcAft>
              <a:buClr>
                <a:srgbClr val="FFFFFF"/>
              </a:buClr>
              <a:buSzPts val="1400"/>
              <a:buFont typeface="Proxima Nova"/>
              <a:buNone/>
              <a:defRPr sz="1400">
                <a:solidFill>
                  <a:srgbClr val="FFFFFF"/>
                </a:solidFill>
                <a:latin typeface="Proxima Nova"/>
                <a:ea typeface="Proxima Nova"/>
                <a:cs typeface="Proxima Nova"/>
                <a:sym typeface="Proxima Nova"/>
              </a:defRPr>
            </a:lvl8pPr>
            <a:lvl9pPr lvl="8" algn="l" rtl="0">
              <a:lnSpc>
                <a:spcPct val="95000"/>
              </a:lnSpc>
              <a:spcBef>
                <a:spcPts val="0"/>
              </a:spcBef>
              <a:spcAft>
                <a:spcPts val="0"/>
              </a:spcAft>
              <a:buClr>
                <a:srgbClr val="FFFFFF"/>
              </a:buClr>
              <a:buSzPts val="1400"/>
              <a:buFont typeface="Proxima Nova"/>
              <a:buNone/>
              <a:defRPr sz="1400">
                <a:solidFill>
                  <a:srgbClr val="FFFFFF"/>
                </a:solidFill>
                <a:latin typeface="Proxima Nova"/>
                <a:ea typeface="Proxima Nova"/>
                <a:cs typeface="Proxima Nova"/>
                <a:sym typeface="Proxima Nova"/>
              </a:defRPr>
            </a:lvl9pPr>
          </a:lstStyle>
          <a:p>
            <a:endParaRPr/>
          </a:p>
        </p:txBody>
      </p:sp>
      <p:sp>
        <p:nvSpPr>
          <p:cNvPr id="196" name="Google Shape;196;p25"/>
          <p:cNvSpPr txBox="1"/>
          <p:nvPr/>
        </p:nvSpPr>
        <p:spPr>
          <a:xfrm>
            <a:off x="7453033" y="4476750"/>
            <a:ext cx="1295700" cy="290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700" b="0" i="0" u="none" strike="noStrike" cap="none">
                <a:solidFill>
                  <a:srgbClr val="FFFFFF"/>
                </a:solidFill>
                <a:latin typeface="Proxima Nova"/>
                <a:ea typeface="Proxima Nova"/>
                <a:cs typeface="Proxima Nova"/>
                <a:sym typeface="Proxima Nova"/>
              </a:rPr>
              <a:t>2022-10-21</a:t>
            </a:r>
            <a:endParaRPr/>
          </a:p>
          <a:p>
            <a:pPr marL="0" marR="0" lvl="0" indent="0" algn="ctr" rtl="0">
              <a:lnSpc>
                <a:spcPct val="100000"/>
              </a:lnSpc>
              <a:spcBef>
                <a:spcPts val="0"/>
              </a:spcBef>
              <a:spcAft>
                <a:spcPts val="0"/>
              </a:spcAft>
              <a:buClr>
                <a:srgbClr val="000000"/>
              </a:buClr>
              <a:buSzPts val="600"/>
              <a:buFont typeface="Arial"/>
              <a:buNone/>
            </a:pPr>
            <a:r>
              <a:rPr lang="en" sz="700" b="0" i="0" u="none" strike="noStrike" cap="none">
                <a:solidFill>
                  <a:srgbClr val="FFFFFF"/>
                </a:solidFill>
                <a:latin typeface="Proxima Nova"/>
                <a:ea typeface="Proxima Nova"/>
                <a:cs typeface="Proxima Nova"/>
                <a:sym typeface="Proxima Nova"/>
              </a:rPr>
              <a:t>Marcos.Diez@moduscreate.com</a:t>
            </a:r>
            <a:endParaRPr/>
          </a:p>
        </p:txBody>
      </p:sp>
      <p:pic>
        <p:nvPicPr>
          <p:cNvPr id="197" name="Google Shape;197;p25"/>
          <p:cNvPicPr preferRelativeResize="0"/>
          <p:nvPr/>
        </p:nvPicPr>
        <p:blipFill rotWithShape="1">
          <a:blip r:embed="rId3">
            <a:alphaModFix/>
          </a:blip>
          <a:srcRect/>
          <a:stretch/>
        </p:blipFill>
        <p:spPr>
          <a:xfrm>
            <a:off x="411700" y="303225"/>
            <a:ext cx="2093825" cy="263525"/>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08 Title, Subtitle and Content (Light w/bg)">
  <p:cSld name="CUSTOM_5_1">
    <p:spTree>
      <p:nvGrpSpPr>
        <p:cNvPr id="1" name="Shape 198"/>
        <p:cNvGrpSpPr/>
        <p:nvPr/>
      </p:nvGrpSpPr>
      <p:grpSpPr>
        <a:xfrm>
          <a:off x="0" y="0"/>
          <a:ext cx="0" cy="0"/>
          <a:chOff x="0" y="0"/>
          <a:chExt cx="0" cy="0"/>
        </a:xfrm>
      </p:grpSpPr>
      <p:pic>
        <p:nvPicPr>
          <p:cNvPr id="199" name="Google Shape;199;p26"/>
          <p:cNvPicPr preferRelativeResize="0"/>
          <p:nvPr/>
        </p:nvPicPr>
        <p:blipFill rotWithShape="1">
          <a:blip r:embed="rId2">
            <a:alphaModFix amt="15000"/>
          </a:blip>
          <a:srcRect r="49857"/>
          <a:stretch/>
        </p:blipFill>
        <p:spPr>
          <a:xfrm>
            <a:off x="6566349" y="0"/>
            <a:ext cx="2577649" cy="5143499"/>
          </a:xfrm>
          <a:prstGeom prst="rect">
            <a:avLst/>
          </a:prstGeom>
          <a:noFill/>
          <a:ln>
            <a:noFill/>
          </a:ln>
        </p:spPr>
      </p:pic>
      <p:pic>
        <p:nvPicPr>
          <p:cNvPr id="200" name="Google Shape;200;p26"/>
          <p:cNvPicPr preferRelativeResize="0"/>
          <p:nvPr/>
        </p:nvPicPr>
        <p:blipFill rotWithShape="1">
          <a:blip r:embed="rId2">
            <a:alphaModFix amt="15000"/>
          </a:blip>
          <a:srcRect r="49857"/>
          <a:stretch/>
        </p:blipFill>
        <p:spPr>
          <a:xfrm>
            <a:off x="3988699" y="0"/>
            <a:ext cx="2577649" cy="5143499"/>
          </a:xfrm>
          <a:prstGeom prst="rect">
            <a:avLst/>
          </a:prstGeom>
          <a:noFill/>
          <a:ln>
            <a:noFill/>
          </a:ln>
        </p:spPr>
      </p:pic>
      <p:pic>
        <p:nvPicPr>
          <p:cNvPr id="201" name="Google Shape;201;p26"/>
          <p:cNvPicPr preferRelativeResize="0"/>
          <p:nvPr/>
        </p:nvPicPr>
        <p:blipFill rotWithShape="1">
          <a:blip r:embed="rId2">
            <a:alphaModFix amt="15000"/>
          </a:blip>
          <a:srcRect r="49857"/>
          <a:stretch/>
        </p:blipFill>
        <p:spPr>
          <a:xfrm>
            <a:off x="1411049" y="0"/>
            <a:ext cx="2577649" cy="5143499"/>
          </a:xfrm>
          <a:prstGeom prst="rect">
            <a:avLst/>
          </a:prstGeom>
          <a:noFill/>
          <a:ln>
            <a:noFill/>
          </a:ln>
        </p:spPr>
      </p:pic>
      <p:pic>
        <p:nvPicPr>
          <p:cNvPr id="202" name="Google Shape;202;p26"/>
          <p:cNvPicPr preferRelativeResize="0"/>
          <p:nvPr/>
        </p:nvPicPr>
        <p:blipFill rotWithShape="1">
          <a:blip r:embed="rId2">
            <a:alphaModFix amt="15000"/>
          </a:blip>
          <a:srcRect l="22691" r="49855"/>
          <a:stretch/>
        </p:blipFill>
        <p:spPr>
          <a:xfrm>
            <a:off x="-1" y="0"/>
            <a:ext cx="1411049" cy="5143499"/>
          </a:xfrm>
          <a:prstGeom prst="rect">
            <a:avLst/>
          </a:prstGeom>
          <a:noFill/>
          <a:ln>
            <a:noFill/>
          </a:ln>
        </p:spPr>
      </p:pic>
      <p:pic>
        <p:nvPicPr>
          <p:cNvPr id="203" name="Google Shape;203;p26"/>
          <p:cNvPicPr preferRelativeResize="0"/>
          <p:nvPr/>
        </p:nvPicPr>
        <p:blipFill rotWithShape="1">
          <a:blip r:embed="rId3">
            <a:alphaModFix/>
          </a:blip>
          <a:srcRect/>
          <a:stretch/>
        </p:blipFill>
        <p:spPr>
          <a:xfrm>
            <a:off x="8540263" y="303213"/>
            <a:ext cx="208450" cy="208450"/>
          </a:xfrm>
          <a:prstGeom prst="rect">
            <a:avLst/>
          </a:prstGeom>
          <a:noFill/>
          <a:ln>
            <a:noFill/>
          </a:ln>
        </p:spPr>
      </p:pic>
      <p:sp>
        <p:nvSpPr>
          <p:cNvPr id="204" name="Google Shape;204;p26"/>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205" name="Google Shape;205;p26"/>
          <p:cNvSpPr txBox="1">
            <a:spLocks noGrp="1"/>
          </p:cNvSpPr>
          <p:nvPr>
            <p:ph type="title"/>
          </p:nvPr>
        </p:nvSpPr>
        <p:spPr>
          <a:xfrm>
            <a:off x="411600" y="303225"/>
            <a:ext cx="7726500" cy="7890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chemeClr val="dk1"/>
              </a:buClr>
              <a:buSzPts val="2800"/>
              <a:buNone/>
              <a:defRPr sz="3200"/>
            </a:lvl1pPr>
            <a:lvl2pPr lvl="1" algn="l" rtl="0">
              <a:lnSpc>
                <a:spcPct val="100000"/>
              </a:lnSpc>
              <a:spcBef>
                <a:spcPts val="0"/>
              </a:spcBef>
              <a:spcAft>
                <a:spcPts val="0"/>
              </a:spcAft>
              <a:buClr>
                <a:schemeClr val="dk1"/>
              </a:buClr>
              <a:buSzPts val="2800"/>
              <a:buNone/>
              <a:defRPr sz="3900">
                <a:solidFill>
                  <a:schemeClr val="dk1"/>
                </a:solidFill>
              </a:defRPr>
            </a:lvl2pPr>
            <a:lvl3pPr lvl="2" algn="l" rtl="0">
              <a:lnSpc>
                <a:spcPct val="100000"/>
              </a:lnSpc>
              <a:spcBef>
                <a:spcPts val="0"/>
              </a:spcBef>
              <a:spcAft>
                <a:spcPts val="0"/>
              </a:spcAft>
              <a:buClr>
                <a:schemeClr val="dk1"/>
              </a:buClr>
              <a:buSzPts val="2800"/>
              <a:buNone/>
              <a:defRPr sz="3900">
                <a:solidFill>
                  <a:schemeClr val="dk1"/>
                </a:solidFill>
              </a:defRPr>
            </a:lvl3pPr>
            <a:lvl4pPr lvl="3" algn="l" rtl="0">
              <a:lnSpc>
                <a:spcPct val="100000"/>
              </a:lnSpc>
              <a:spcBef>
                <a:spcPts val="0"/>
              </a:spcBef>
              <a:spcAft>
                <a:spcPts val="0"/>
              </a:spcAft>
              <a:buClr>
                <a:schemeClr val="dk1"/>
              </a:buClr>
              <a:buSzPts val="2800"/>
              <a:buNone/>
              <a:defRPr sz="3900">
                <a:solidFill>
                  <a:schemeClr val="dk1"/>
                </a:solidFill>
              </a:defRPr>
            </a:lvl4pPr>
            <a:lvl5pPr lvl="4" algn="l" rtl="0">
              <a:lnSpc>
                <a:spcPct val="100000"/>
              </a:lnSpc>
              <a:spcBef>
                <a:spcPts val="0"/>
              </a:spcBef>
              <a:spcAft>
                <a:spcPts val="0"/>
              </a:spcAft>
              <a:buClr>
                <a:schemeClr val="dk1"/>
              </a:buClr>
              <a:buSzPts val="2800"/>
              <a:buNone/>
              <a:defRPr sz="3900">
                <a:solidFill>
                  <a:schemeClr val="dk1"/>
                </a:solidFill>
              </a:defRPr>
            </a:lvl5pPr>
            <a:lvl6pPr lvl="5" algn="l" rtl="0">
              <a:lnSpc>
                <a:spcPct val="100000"/>
              </a:lnSpc>
              <a:spcBef>
                <a:spcPts val="0"/>
              </a:spcBef>
              <a:spcAft>
                <a:spcPts val="0"/>
              </a:spcAft>
              <a:buClr>
                <a:schemeClr val="dk1"/>
              </a:buClr>
              <a:buSzPts val="2800"/>
              <a:buNone/>
              <a:defRPr sz="3900">
                <a:solidFill>
                  <a:schemeClr val="dk1"/>
                </a:solidFill>
              </a:defRPr>
            </a:lvl6pPr>
            <a:lvl7pPr lvl="6" algn="l" rtl="0">
              <a:lnSpc>
                <a:spcPct val="100000"/>
              </a:lnSpc>
              <a:spcBef>
                <a:spcPts val="0"/>
              </a:spcBef>
              <a:spcAft>
                <a:spcPts val="0"/>
              </a:spcAft>
              <a:buClr>
                <a:schemeClr val="dk1"/>
              </a:buClr>
              <a:buSzPts val="2800"/>
              <a:buNone/>
              <a:defRPr sz="3900">
                <a:solidFill>
                  <a:schemeClr val="dk1"/>
                </a:solidFill>
              </a:defRPr>
            </a:lvl7pPr>
            <a:lvl8pPr lvl="7" algn="l" rtl="0">
              <a:lnSpc>
                <a:spcPct val="100000"/>
              </a:lnSpc>
              <a:spcBef>
                <a:spcPts val="0"/>
              </a:spcBef>
              <a:spcAft>
                <a:spcPts val="0"/>
              </a:spcAft>
              <a:buClr>
                <a:schemeClr val="dk1"/>
              </a:buClr>
              <a:buSzPts val="2800"/>
              <a:buNone/>
              <a:defRPr sz="3900">
                <a:solidFill>
                  <a:schemeClr val="dk1"/>
                </a:solidFill>
              </a:defRPr>
            </a:lvl8pPr>
            <a:lvl9pPr lvl="8" algn="l" rtl="0">
              <a:lnSpc>
                <a:spcPct val="100000"/>
              </a:lnSpc>
              <a:spcBef>
                <a:spcPts val="0"/>
              </a:spcBef>
              <a:spcAft>
                <a:spcPts val="0"/>
              </a:spcAft>
              <a:buClr>
                <a:schemeClr val="dk1"/>
              </a:buClr>
              <a:buSzPts val="2800"/>
              <a:buNone/>
              <a:defRPr sz="3900">
                <a:solidFill>
                  <a:schemeClr val="dk1"/>
                </a:solidFill>
              </a:defRPr>
            </a:lvl9pPr>
          </a:lstStyle>
          <a:p>
            <a:endParaRPr/>
          </a:p>
        </p:txBody>
      </p:sp>
      <p:sp>
        <p:nvSpPr>
          <p:cNvPr id="206" name="Google Shape;206;p26"/>
          <p:cNvSpPr txBox="1">
            <a:spLocks noGrp="1"/>
          </p:cNvSpPr>
          <p:nvPr>
            <p:ph type="subTitle" idx="1"/>
          </p:nvPr>
        </p:nvSpPr>
        <p:spPr>
          <a:xfrm>
            <a:off x="411700" y="1015525"/>
            <a:ext cx="8337000" cy="436200"/>
          </a:xfrm>
          <a:prstGeom prst="rect">
            <a:avLst/>
          </a:prstGeom>
          <a:noFill/>
          <a:ln>
            <a:noFill/>
          </a:ln>
        </p:spPr>
        <p:txBody>
          <a:bodyPr spcFirstLastPara="1" wrap="square" lIns="0" tIns="0" rIns="0" bIns="0" anchor="t" anchorCtr="0">
            <a:noAutofit/>
          </a:bodyPr>
          <a:lstStyle>
            <a:lvl1pPr lvl="0" algn="l" rtl="0">
              <a:lnSpc>
                <a:spcPct val="95000"/>
              </a:lnSpc>
              <a:spcBef>
                <a:spcPts val="0"/>
              </a:spcBef>
              <a:spcAft>
                <a:spcPts val="0"/>
              </a:spcAft>
              <a:buClr>
                <a:schemeClr val="dk1"/>
              </a:buClr>
              <a:buSzPts val="1400"/>
              <a:buFont typeface="Proxima Nova Semibold"/>
              <a:buNone/>
              <a:defRPr sz="1400" i="0">
                <a:solidFill>
                  <a:schemeClr val="dk1"/>
                </a:solidFill>
                <a:latin typeface="Proxima Nova Semibold"/>
                <a:ea typeface="Proxima Nova Semibold"/>
                <a:cs typeface="Proxima Nova Semibold"/>
                <a:sym typeface="Proxima Nova Semibold"/>
              </a:defRPr>
            </a:lvl1pPr>
            <a:lvl2pPr lvl="1"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2pPr>
            <a:lvl3pPr lvl="2"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3pPr>
            <a:lvl4pPr lvl="3"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4pPr>
            <a:lvl5pPr lvl="4"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5pPr>
            <a:lvl6pPr lvl="5"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6pPr>
            <a:lvl7pPr lvl="6"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7pPr>
            <a:lvl8pPr lvl="7"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8pPr>
            <a:lvl9pPr lvl="8"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9pPr>
          </a:lstStyle>
          <a:p>
            <a:endParaRPr/>
          </a:p>
        </p:txBody>
      </p:sp>
      <p:sp>
        <p:nvSpPr>
          <p:cNvPr id="207" name="Google Shape;207;p26"/>
          <p:cNvSpPr txBox="1">
            <a:spLocks noGrp="1"/>
          </p:cNvSpPr>
          <p:nvPr>
            <p:ph type="body" idx="2"/>
          </p:nvPr>
        </p:nvSpPr>
        <p:spPr>
          <a:xfrm>
            <a:off x="411700" y="1516975"/>
            <a:ext cx="8337000" cy="3003600"/>
          </a:xfrm>
          <a:prstGeom prst="rect">
            <a:avLst/>
          </a:prstGeom>
          <a:noFill/>
          <a:ln>
            <a:noFill/>
          </a:ln>
        </p:spPr>
        <p:txBody>
          <a:bodyPr spcFirstLastPara="1" wrap="square" lIns="0" tIns="0" rIns="0" bIns="0" anchor="t" anchorCtr="0">
            <a:noAutofit/>
          </a:bodyPr>
          <a:lstStyle>
            <a:lvl1pPr marL="457200" lvl="0" indent="-304800" algn="l" rtl="0">
              <a:lnSpc>
                <a:spcPct val="100000"/>
              </a:lnSpc>
              <a:spcBef>
                <a:spcPts val="0"/>
              </a:spcBef>
              <a:spcAft>
                <a:spcPts val="0"/>
              </a:spcAft>
              <a:buClr>
                <a:srgbClr val="1B1B1B"/>
              </a:buClr>
              <a:buSzPts val="1200"/>
              <a:buChar char="ᐩ"/>
              <a:defRPr>
                <a:solidFill>
                  <a:srgbClr val="1B1B1B"/>
                </a:solidFill>
              </a:defRPr>
            </a:lvl1pPr>
            <a:lvl2pPr marL="914400" lvl="1" indent="-304800" algn="l" rtl="0">
              <a:lnSpc>
                <a:spcPct val="100000"/>
              </a:lnSpc>
              <a:spcBef>
                <a:spcPts val="0"/>
              </a:spcBef>
              <a:spcAft>
                <a:spcPts val="0"/>
              </a:spcAft>
              <a:buClr>
                <a:srgbClr val="1B1B1B"/>
              </a:buClr>
              <a:buSzPts val="1200"/>
              <a:buChar char="ᐩ"/>
              <a:defRPr>
                <a:solidFill>
                  <a:srgbClr val="1B1B1B"/>
                </a:solidFill>
              </a:defRPr>
            </a:lvl2pPr>
            <a:lvl3pPr marL="1371600" lvl="2" indent="-298450" algn="l" rtl="0">
              <a:lnSpc>
                <a:spcPct val="100000"/>
              </a:lnSpc>
              <a:spcBef>
                <a:spcPts val="0"/>
              </a:spcBef>
              <a:spcAft>
                <a:spcPts val="0"/>
              </a:spcAft>
              <a:buClr>
                <a:srgbClr val="1B1B1B"/>
              </a:buClr>
              <a:buSzPts val="1100"/>
              <a:buChar char="ᐩ"/>
              <a:defRPr>
                <a:solidFill>
                  <a:srgbClr val="1B1B1B"/>
                </a:solidFill>
              </a:defRPr>
            </a:lvl3pPr>
            <a:lvl4pPr marL="1828800" lvl="3" indent="-298450" algn="l" rtl="0">
              <a:lnSpc>
                <a:spcPct val="100000"/>
              </a:lnSpc>
              <a:spcBef>
                <a:spcPts val="0"/>
              </a:spcBef>
              <a:spcAft>
                <a:spcPts val="0"/>
              </a:spcAft>
              <a:buClr>
                <a:srgbClr val="1B1B1B"/>
              </a:buClr>
              <a:buSzPts val="1100"/>
              <a:buChar char="○"/>
              <a:defRPr>
                <a:solidFill>
                  <a:srgbClr val="1B1B1B"/>
                </a:solidFill>
              </a:defRPr>
            </a:lvl4pPr>
            <a:lvl5pPr marL="2286000" lvl="4" indent="-298450" algn="l" rtl="0">
              <a:lnSpc>
                <a:spcPct val="100000"/>
              </a:lnSpc>
              <a:spcBef>
                <a:spcPts val="0"/>
              </a:spcBef>
              <a:spcAft>
                <a:spcPts val="0"/>
              </a:spcAft>
              <a:buClr>
                <a:srgbClr val="1B1B1B"/>
              </a:buClr>
              <a:buSzPts val="1100"/>
              <a:buChar char="○"/>
              <a:defRPr>
                <a:solidFill>
                  <a:srgbClr val="1B1B1B"/>
                </a:solidFill>
              </a:defRPr>
            </a:lvl5pPr>
            <a:lvl6pPr marL="2743200" lvl="5" indent="-298450" algn="l" rtl="0">
              <a:lnSpc>
                <a:spcPct val="100000"/>
              </a:lnSpc>
              <a:spcBef>
                <a:spcPts val="0"/>
              </a:spcBef>
              <a:spcAft>
                <a:spcPts val="0"/>
              </a:spcAft>
              <a:buClr>
                <a:srgbClr val="1B1B1B"/>
              </a:buClr>
              <a:buSzPts val="1100"/>
              <a:buChar char="○"/>
              <a:defRPr>
                <a:solidFill>
                  <a:srgbClr val="1B1B1B"/>
                </a:solidFill>
              </a:defRPr>
            </a:lvl6pPr>
            <a:lvl7pPr marL="3200400" lvl="6" indent="-292100" algn="l" rtl="0">
              <a:lnSpc>
                <a:spcPct val="100000"/>
              </a:lnSpc>
              <a:spcBef>
                <a:spcPts val="0"/>
              </a:spcBef>
              <a:spcAft>
                <a:spcPts val="0"/>
              </a:spcAft>
              <a:buClr>
                <a:srgbClr val="1B1B1B"/>
              </a:buClr>
              <a:buSzPts val="1000"/>
              <a:buChar char="○"/>
              <a:defRPr>
                <a:solidFill>
                  <a:srgbClr val="1B1B1B"/>
                </a:solidFill>
              </a:defRPr>
            </a:lvl7pPr>
            <a:lvl8pPr marL="3657600" lvl="7" indent="-285750" algn="l" rtl="0">
              <a:lnSpc>
                <a:spcPct val="100000"/>
              </a:lnSpc>
              <a:spcBef>
                <a:spcPts val="0"/>
              </a:spcBef>
              <a:spcAft>
                <a:spcPts val="0"/>
              </a:spcAft>
              <a:buClr>
                <a:srgbClr val="1B1B1B"/>
              </a:buClr>
              <a:buSzPts val="900"/>
              <a:buChar char="○"/>
              <a:defRPr>
                <a:solidFill>
                  <a:srgbClr val="1B1B1B"/>
                </a:solidFill>
              </a:defRPr>
            </a:lvl8pPr>
            <a:lvl9pPr marL="4114800" lvl="8" indent="-273050" algn="l" rtl="0">
              <a:lnSpc>
                <a:spcPct val="100000"/>
              </a:lnSpc>
              <a:spcBef>
                <a:spcPts val="0"/>
              </a:spcBef>
              <a:spcAft>
                <a:spcPts val="0"/>
              </a:spcAft>
              <a:buClr>
                <a:srgbClr val="1B1B1B"/>
              </a:buClr>
              <a:buSzPts val="700"/>
              <a:buChar char="○"/>
              <a:defRPr>
                <a:solidFill>
                  <a:srgbClr val="1B1B1B"/>
                </a:solidFill>
              </a:defRPr>
            </a:lvl9pPr>
          </a:lstStyle>
          <a:p>
            <a:endParaRPr/>
          </a:p>
        </p:txBody>
      </p:sp>
      <p:sp>
        <p:nvSpPr>
          <p:cNvPr id="208" name="Google Shape;208;p26"/>
          <p:cNvSpPr txBox="1"/>
          <p:nvPr/>
        </p:nvSpPr>
        <p:spPr>
          <a:xfrm>
            <a:off x="411699" y="4705350"/>
            <a:ext cx="1478400" cy="2967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b="0" i="0" u="none" strike="noStrike" cap="none">
                <a:solidFill>
                  <a:srgbClr val="666666"/>
                </a:solidFill>
                <a:latin typeface="Proxima Nova"/>
                <a:ea typeface="Proxima Nova"/>
                <a:cs typeface="Proxima Nova"/>
                <a:sym typeface="Proxima Nova"/>
              </a:rPr>
              <a:t>Marcos.Diez@moduscreate.com 2022-10-21</a:t>
            </a:r>
            <a:endParaRPr sz="700" b="0" i="0" u="none" strike="noStrike" cap="none">
              <a:solidFill>
                <a:srgbClr val="666666"/>
              </a:solidFill>
              <a:latin typeface="Proxima Nova"/>
              <a:ea typeface="Proxima Nova"/>
              <a:cs typeface="Proxima Nova"/>
              <a:sym typeface="Proxima Nova"/>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812">
          <p15:clr>
            <a:srgbClr val="FBAE40"/>
          </p15:clr>
        </p15:guide>
        <p15:guide id="2" orient="horz" pos="111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03 Title and Content (Dark)">
  <p:cSld name="CUSTOM_4_2_1_1">
    <p:bg>
      <p:bgPr>
        <a:solidFill>
          <a:schemeClr val="dk1"/>
        </a:solidFill>
        <a:effectLst/>
      </p:bgPr>
    </p:bg>
    <p:spTree>
      <p:nvGrpSpPr>
        <p:cNvPr id="1" name="Shape 209"/>
        <p:cNvGrpSpPr/>
        <p:nvPr/>
      </p:nvGrpSpPr>
      <p:grpSpPr>
        <a:xfrm>
          <a:off x="0" y="0"/>
          <a:ext cx="0" cy="0"/>
          <a:chOff x="0" y="0"/>
          <a:chExt cx="0" cy="0"/>
        </a:xfrm>
      </p:grpSpPr>
      <p:sp>
        <p:nvSpPr>
          <p:cNvPr id="210" name="Google Shape;210;p27"/>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FFFFFF"/>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FFFFFF"/>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FFFFFF"/>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FFFFFF"/>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FFFFFF"/>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FFFFFF"/>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FFFFFF"/>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FFFFFF"/>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FFFFFF"/>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211" name="Google Shape;211;p27"/>
          <p:cNvPicPr preferRelativeResize="0"/>
          <p:nvPr/>
        </p:nvPicPr>
        <p:blipFill rotWithShape="1">
          <a:blip r:embed="rId2">
            <a:alphaModFix/>
          </a:blip>
          <a:srcRect/>
          <a:stretch/>
        </p:blipFill>
        <p:spPr>
          <a:xfrm>
            <a:off x="8540263" y="303213"/>
            <a:ext cx="208450" cy="208450"/>
          </a:xfrm>
          <a:prstGeom prst="rect">
            <a:avLst/>
          </a:prstGeom>
          <a:noFill/>
          <a:ln>
            <a:noFill/>
          </a:ln>
        </p:spPr>
      </p:pic>
      <p:sp>
        <p:nvSpPr>
          <p:cNvPr id="212" name="Google Shape;212;p27"/>
          <p:cNvSpPr txBox="1">
            <a:spLocks noGrp="1"/>
          </p:cNvSpPr>
          <p:nvPr>
            <p:ph type="title"/>
          </p:nvPr>
        </p:nvSpPr>
        <p:spPr>
          <a:xfrm>
            <a:off x="411600" y="303225"/>
            <a:ext cx="7726500" cy="7890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2800"/>
              <a:buNone/>
              <a:defRPr sz="3200">
                <a:solidFill>
                  <a:srgbClr val="FFFFFF"/>
                </a:solidFill>
              </a:defRPr>
            </a:lvl1pPr>
            <a:lvl2pPr lvl="1" algn="l" rtl="0">
              <a:lnSpc>
                <a:spcPct val="100000"/>
              </a:lnSpc>
              <a:spcBef>
                <a:spcPts val="0"/>
              </a:spcBef>
              <a:spcAft>
                <a:spcPts val="0"/>
              </a:spcAft>
              <a:buSzPts val="2800"/>
              <a:buNone/>
              <a:defRPr sz="3900">
                <a:solidFill>
                  <a:srgbClr val="FFFFFF"/>
                </a:solidFill>
              </a:defRPr>
            </a:lvl2pPr>
            <a:lvl3pPr lvl="2" algn="l" rtl="0">
              <a:lnSpc>
                <a:spcPct val="100000"/>
              </a:lnSpc>
              <a:spcBef>
                <a:spcPts val="0"/>
              </a:spcBef>
              <a:spcAft>
                <a:spcPts val="0"/>
              </a:spcAft>
              <a:buSzPts val="2800"/>
              <a:buNone/>
              <a:defRPr sz="3900">
                <a:solidFill>
                  <a:srgbClr val="FFFFFF"/>
                </a:solidFill>
              </a:defRPr>
            </a:lvl3pPr>
            <a:lvl4pPr lvl="3" algn="l" rtl="0">
              <a:lnSpc>
                <a:spcPct val="100000"/>
              </a:lnSpc>
              <a:spcBef>
                <a:spcPts val="0"/>
              </a:spcBef>
              <a:spcAft>
                <a:spcPts val="0"/>
              </a:spcAft>
              <a:buSzPts val="2800"/>
              <a:buNone/>
              <a:defRPr sz="3900">
                <a:solidFill>
                  <a:srgbClr val="FFFFFF"/>
                </a:solidFill>
              </a:defRPr>
            </a:lvl4pPr>
            <a:lvl5pPr lvl="4" algn="l" rtl="0">
              <a:lnSpc>
                <a:spcPct val="100000"/>
              </a:lnSpc>
              <a:spcBef>
                <a:spcPts val="0"/>
              </a:spcBef>
              <a:spcAft>
                <a:spcPts val="0"/>
              </a:spcAft>
              <a:buSzPts val="2800"/>
              <a:buNone/>
              <a:defRPr sz="3900">
                <a:solidFill>
                  <a:srgbClr val="FFFFFF"/>
                </a:solidFill>
              </a:defRPr>
            </a:lvl5pPr>
            <a:lvl6pPr lvl="5" algn="l" rtl="0">
              <a:lnSpc>
                <a:spcPct val="100000"/>
              </a:lnSpc>
              <a:spcBef>
                <a:spcPts val="0"/>
              </a:spcBef>
              <a:spcAft>
                <a:spcPts val="0"/>
              </a:spcAft>
              <a:buSzPts val="2800"/>
              <a:buNone/>
              <a:defRPr sz="3900">
                <a:solidFill>
                  <a:srgbClr val="FFFFFF"/>
                </a:solidFill>
              </a:defRPr>
            </a:lvl6pPr>
            <a:lvl7pPr lvl="6" algn="l" rtl="0">
              <a:lnSpc>
                <a:spcPct val="100000"/>
              </a:lnSpc>
              <a:spcBef>
                <a:spcPts val="0"/>
              </a:spcBef>
              <a:spcAft>
                <a:spcPts val="0"/>
              </a:spcAft>
              <a:buSzPts val="2800"/>
              <a:buNone/>
              <a:defRPr sz="3900">
                <a:solidFill>
                  <a:srgbClr val="FFFFFF"/>
                </a:solidFill>
              </a:defRPr>
            </a:lvl7pPr>
            <a:lvl8pPr lvl="7" algn="l" rtl="0">
              <a:lnSpc>
                <a:spcPct val="100000"/>
              </a:lnSpc>
              <a:spcBef>
                <a:spcPts val="0"/>
              </a:spcBef>
              <a:spcAft>
                <a:spcPts val="0"/>
              </a:spcAft>
              <a:buSzPts val="2800"/>
              <a:buNone/>
              <a:defRPr sz="3900">
                <a:solidFill>
                  <a:srgbClr val="FFFFFF"/>
                </a:solidFill>
              </a:defRPr>
            </a:lvl8pPr>
            <a:lvl9pPr lvl="8" algn="l" rtl="0">
              <a:lnSpc>
                <a:spcPct val="100000"/>
              </a:lnSpc>
              <a:spcBef>
                <a:spcPts val="0"/>
              </a:spcBef>
              <a:spcAft>
                <a:spcPts val="0"/>
              </a:spcAft>
              <a:buSzPts val="2800"/>
              <a:buNone/>
              <a:defRPr sz="3900">
                <a:solidFill>
                  <a:srgbClr val="FFFFFF"/>
                </a:solidFill>
              </a:defRPr>
            </a:lvl9pPr>
          </a:lstStyle>
          <a:p>
            <a:endParaRPr/>
          </a:p>
        </p:txBody>
      </p:sp>
      <p:sp>
        <p:nvSpPr>
          <p:cNvPr id="213" name="Google Shape;213;p27"/>
          <p:cNvSpPr txBox="1">
            <a:spLocks noGrp="1"/>
          </p:cNvSpPr>
          <p:nvPr>
            <p:ph type="body" idx="1"/>
          </p:nvPr>
        </p:nvSpPr>
        <p:spPr>
          <a:xfrm>
            <a:off x="411700" y="1015525"/>
            <a:ext cx="8337000" cy="3751800"/>
          </a:xfrm>
          <a:prstGeom prst="rect">
            <a:avLst/>
          </a:prstGeom>
          <a:noFill/>
          <a:ln>
            <a:noFill/>
          </a:ln>
        </p:spPr>
        <p:txBody>
          <a:bodyPr spcFirstLastPara="1" wrap="square" lIns="0" tIns="0" rIns="0" bIns="0" anchor="t" anchorCtr="0">
            <a:noAutofit/>
          </a:bodyPr>
          <a:lstStyle>
            <a:lvl1pPr marL="457200" lvl="0" indent="-304800" algn="l" rtl="0">
              <a:lnSpc>
                <a:spcPct val="100000"/>
              </a:lnSpc>
              <a:spcBef>
                <a:spcPts val="0"/>
              </a:spcBef>
              <a:spcAft>
                <a:spcPts val="0"/>
              </a:spcAft>
              <a:buClr>
                <a:srgbClr val="FFFFFF"/>
              </a:buClr>
              <a:buSzPts val="1200"/>
              <a:buFont typeface="Proxima Nova"/>
              <a:buChar char="ᐩ"/>
              <a:defRPr>
                <a:solidFill>
                  <a:srgbClr val="FFFFFF"/>
                </a:solidFill>
                <a:latin typeface="Proxima Nova"/>
                <a:ea typeface="Proxima Nova"/>
                <a:cs typeface="Proxima Nova"/>
                <a:sym typeface="Proxima Nova"/>
              </a:defRPr>
            </a:lvl1pPr>
            <a:lvl2pPr marL="914400" lvl="1" indent="-304800" algn="l" rtl="0">
              <a:lnSpc>
                <a:spcPct val="100000"/>
              </a:lnSpc>
              <a:spcBef>
                <a:spcPts val="0"/>
              </a:spcBef>
              <a:spcAft>
                <a:spcPts val="0"/>
              </a:spcAft>
              <a:buClr>
                <a:srgbClr val="FFFFFF"/>
              </a:buClr>
              <a:buSzPts val="1200"/>
              <a:buFont typeface="Proxima Nova"/>
              <a:buChar char="ᐩ"/>
              <a:defRPr>
                <a:solidFill>
                  <a:srgbClr val="FFFFFF"/>
                </a:solidFill>
                <a:latin typeface="Proxima Nova"/>
                <a:ea typeface="Proxima Nova"/>
                <a:cs typeface="Proxima Nova"/>
                <a:sym typeface="Proxima Nova"/>
              </a:defRPr>
            </a:lvl2pPr>
            <a:lvl3pPr marL="1371600" lvl="2" indent="-298450" algn="l" rtl="0">
              <a:lnSpc>
                <a:spcPct val="100000"/>
              </a:lnSpc>
              <a:spcBef>
                <a:spcPts val="0"/>
              </a:spcBef>
              <a:spcAft>
                <a:spcPts val="0"/>
              </a:spcAft>
              <a:buClr>
                <a:srgbClr val="FFFFFF"/>
              </a:buClr>
              <a:buSzPts val="1100"/>
              <a:buFont typeface="Proxima Nova"/>
              <a:buChar char="ᐩ"/>
              <a:defRPr>
                <a:solidFill>
                  <a:srgbClr val="FFFFFF"/>
                </a:solidFill>
                <a:latin typeface="Proxima Nova"/>
                <a:ea typeface="Proxima Nova"/>
                <a:cs typeface="Proxima Nova"/>
                <a:sym typeface="Proxima Nova"/>
              </a:defRPr>
            </a:lvl3pPr>
            <a:lvl4pPr marL="1828800" lvl="3" indent="-298450" algn="l" rtl="0">
              <a:lnSpc>
                <a:spcPct val="100000"/>
              </a:lnSpc>
              <a:spcBef>
                <a:spcPts val="0"/>
              </a:spcBef>
              <a:spcAft>
                <a:spcPts val="0"/>
              </a:spcAft>
              <a:buClr>
                <a:srgbClr val="FFFFFF"/>
              </a:buClr>
              <a:buSzPts val="1100"/>
              <a:buFont typeface="Proxima Nova"/>
              <a:buChar char="○"/>
              <a:defRPr>
                <a:solidFill>
                  <a:srgbClr val="FFFFFF"/>
                </a:solidFill>
                <a:latin typeface="Proxima Nova"/>
                <a:ea typeface="Proxima Nova"/>
                <a:cs typeface="Proxima Nova"/>
                <a:sym typeface="Proxima Nova"/>
              </a:defRPr>
            </a:lvl4pPr>
            <a:lvl5pPr marL="2286000" lvl="4" indent="-298450" algn="l" rtl="0">
              <a:lnSpc>
                <a:spcPct val="100000"/>
              </a:lnSpc>
              <a:spcBef>
                <a:spcPts val="0"/>
              </a:spcBef>
              <a:spcAft>
                <a:spcPts val="0"/>
              </a:spcAft>
              <a:buClr>
                <a:srgbClr val="FFFFFF"/>
              </a:buClr>
              <a:buSzPts val="1100"/>
              <a:buFont typeface="Proxima Nova"/>
              <a:buChar char="○"/>
              <a:defRPr>
                <a:solidFill>
                  <a:srgbClr val="FFFFFF"/>
                </a:solidFill>
                <a:latin typeface="Proxima Nova"/>
                <a:ea typeface="Proxima Nova"/>
                <a:cs typeface="Proxima Nova"/>
                <a:sym typeface="Proxima Nova"/>
              </a:defRPr>
            </a:lvl5pPr>
            <a:lvl6pPr marL="2743200" lvl="5" indent="-298450" algn="l" rtl="0">
              <a:lnSpc>
                <a:spcPct val="100000"/>
              </a:lnSpc>
              <a:spcBef>
                <a:spcPts val="0"/>
              </a:spcBef>
              <a:spcAft>
                <a:spcPts val="0"/>
              </a:spcAft>
              <a:buClr>
                <a:srgbClr val="FFFFFF"/>
              </a:buClr>
              <a:buSzPts val="1100"/>
              <a:buFont typeface="Proxima Nova"/>
              <a:buChar char="○"/>
              <a:defRPr>
                <a:solidFill>
                  <a:srgbClr val="FFFFFF"/>
                </a:solidFill>
                <a:latin typeface="Proxima Nova"/>
                <a:ea typeface="Proxima Nova"/>
                <a:cs typeface="Proxima Nova"/>
                <a:sym typeface="Proxima Nova"/>
              </a:defRPr>
            </a:lvl6pPr>
            <a:lvl7pPr marL="3200400" lvl="6" indent="-292100" algn="l" rtl="0">
              <a:lnSpc>
                <a:spcPct val="100000"/>
              </a:lnSpc>
              <a:spcBef>
                <a:spcPts val="0"/>
              </a:spcBef>
              <a:spcAft>
                <a:spcPts val="0"/>
              </a:spcAft>
              <a:buClr>
                <a:srgbClr val="FFFFFF"/>
              </a:buClr>
              <a:buSzPts val="1000"/>
              <a:buFont typeface="Proxima Nova"/>
              <a:buChar char="○"/>
              <a:defRPr>
                <a:solidFill>
                  <a:srgbClr val="FFFFFF"/>
                </a:solidFill>
                <a:latin typeface="Proxima Nova"/>
                <a:ea typeface="Proxima Nova"/>
                <a:cs typeface="Proxima Nova"/>
                <a:sym typeface="Proxima Nova"/>
              </a:defRPr>
            </a:lvl7pPr>
            <a:lvl8pPr marL="3657600" lvl="7" indent="-285750" algn="l" rtl="0">
              <a:lnSpc>
                <a:spcPct val="100000"/>
              </a:lnSpc>
              <a:spcBef>
                <a:spcPts val="0"/>
              </a:spcBef>
              <a:spcAft>
                <a:spcPts val="0"/>
              </a:spcAft>
              <a:buClr>
                <a:srgbClr val="FFFFFF"/>
              </a:buClr>
              <a:buSzPts val="900"/>
              <a:buFont typeface="Proxima Nova"/>
              <a:buChar char="○"/>
              <a:defRPr>
                <a:solidFill>
                  <a:srgbClr val="FFFFFF"/>
                </a:solidFill>
                <a:latin typeface="Proxima Nova"/>
                <a:ea typeface="Proxima Nova"/>
                <a:cs typeface="Proxima Nova"/>
                <a:sym typeface="Proxima Nova"/>
              </a:defRPr>
            </a:lvl8pPr>
            <a:lvl9pPr marL="4114800" lvl="8" indent="-273050" algn="l" rtl="0">
              <a:lnSpc>
                <a:spcPct val="100000"/>
              </a:lnSpc>
              <a:spcBef>
                <a:spcPts val="0"/>
              </a:spcBef>
              <a:spcAft>
                <a:spcPts val="0"/>
              </a:spcAft>
              <a:buClr>
                <a:srgbClr val="FFFFFF"/>
              </a:buClr>
              <a:buSzPts val="700"/>
              <a:buFont typeface="Proxima Nova"/>
              <a:buChar char="○"/>
              <a:defRPr>
                <a:solidFill>
                  <a:srgbClr val="FFFFFF"/>
                </a:solidFill>
                <a:latin typeface="Proxima Nova"/>
                <a:ea typeface="Proxima Nova"/>
                <a:cs typeface="Proxima Nova"/>
                <a:sym typeface="Proxima Nova"/>
              </a:defRPr>
            </a:lvl9pPr>
          </a:lstStyle>
          <a:p>
            <a:endParaRPr/>
          </a:p>
        </p:txBody>
      </p:sp>
      <p:sp>
        <p:nvSpPr>
          <p:cNvPr id="214" name="Google Shape;214;p27"/>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b="0" i="0" u="none" strike="noStrike" cap="none">
                <a:solidFill>
                  <a:srgbClr val="666666"/>
                </a:solidFill>
                <a:latin typeface="Proxima Nova"/>
                <a:ea typeface="Proxima Nova"/>
                <a:cs typeface="Proxima Nova"/>
                <a:sym typeface="Proxima Nova"/>
              </a:rPr>
              <a:t>PROPRIETARY &amp; CONFIDENTIAL</a:t>
            </a:r>
            <a:endParaRPr sz="700" b="0" i="0" u="none" strike="noStrike" cap="none">
              <a:solidFill>
                <a:srgbClr val="666666"/>
              </a:solidFill>
              <a:latin typeface="Proxima Nova"/>
              <a:ea typeface="Proxima Nova"/>
              <a:cs typeface="Proxima Nova"/>
              <a:sym typeface="Proxima Nova"/>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8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04 Title, Subtitle and Content (Dark)">
  <p:cSld name="CUSTOM_4_2">
    <p:bg>
      <p:bgPr>
        <a:solidFill>
          <a:schemeClr val="dk1"/>
        </a:solidFill>
        <a:effectLst/>
      </p:bgPr>
    </p:bg>
    <p:spTree>
      <p:nvGrpSpPr>
        <p:cNvPr id="1" name="Shape 215"/>
        <p:cNvGrpSpPr/>
        <p:nvPr/>
      </p:nvGrpSpPr>
      <p:grpSpPr>
        <a:xfrm>
          <a:off x="0" y="0"/>
          <a:ext cx="0" cy="0"/>
          <a:chOff x="0" y="0"/>
          <a:chExt cx="0" cy="0"/>
        </a:xfrm>
      </p:grpSpPr>
      <p:sp>
        <p:nvSpPr>
          <p:cNvPr id="216" name="Google Shape;216;p28"/>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FFFFFF"/>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FFFFFF"/>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FFFFFF"/>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FFFFFF"/>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FFFFFF"/>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FFFFFF"/>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FFFFFF"/>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FFFFFF"/>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FFFFFF"/>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217" name="Google Shape;217;p28"/>
          <p:cNvPicPr preferRelativeResize="0"/>
          <p:nvPr/>
        </p:nvPicPr>
        <p:blipFill rotWithShape="1">
          <a:blip r:embed="rId2">
            <a:alphaModFix/>
          </a:blip>
          <a:srcRect/>
          <a:stretch/>
        </p:blipFill>
        <p:spPr>
          <a:xfrm>
            <a:off x="8540263" y="303213"/>
            <a:ext cx="208450" cy="208450"/>
          </a:xfrm>
          <a:prstGeom prst="rect">
            <a:avLst/>
          </a:prstGeom>
          <a:noFill/>
          <a:ln>
            <a:noFill/>
          </a:ln>
        </p:spPr>
      </p:pic>
      <p:sp>
        <p:nvSpPr>
          <p:cNvPr id="218" name="Google Shape;218;p28"/>
          <p:cNvSpPr txBox="1">
            <a:spLocks noGrp="1"/>
          </p:cNvSpPr>
          <p:nvPr>
            <p:ph type="title"/>
          </p:nvPr>
        </p:nvSpPr>
        <p:spPr>
          <a:xfrm>
            <a:off x="411600" y="303225"/>
            <a:ext cx="7726500" cy="7890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2800"/>
              <a:buNone/>
              <a:defRPr sz="3200">
                <a:solidFill>
                  <a:srgbClr val="FFFFFF"/>
                </a:solidFill>
              </a:defRPr>
            </a:lvl1pPr>
            <a:lvl2pPr lvl="1" algn="l" rtl="0">
              <a:lnSpc>
                <a:spcPct val="100000"/>
              </a:lnSpc>
              <a:spcBef>
                <a:spcPts val="0"/>
              </a:spcBef>
              <a:spcAft>
                <a:spcPts val="0"/>
              </a:spcAft>
              <a:buSzPts val="2800"/>
              <a:buNone/>
              <a:defRPr sz="3900">
                <a:solidFill>
                  <a:srgbClr val="FFFFFF"/>
                </a:solidFill>
              </a:defRPr>
            </a:lvl2pPr>
            <a:lvl3pPr lvl="2" algn="l" rtl="0">
              <a:lnSpc>
                <a:spcPct val="100000"/>
              </a:lnSpc>
              <a:spcBef>
                <a:spcPts val="0"/>
              </a:spcBef>
              <a:spcAft>
                <a:spcPts val="0"/>
              </a:spcAft>
              <a:buSzPts val="2800"/>
              <a:buNone/>
              <a:defRPr sz="3900">
                <a:solidFill>
                  <a:srgbClr val="FFFFFF"/>
                </a:solidFill>
              </a:defRPr>
            </a:lvl3pPr>
            <a:lvl4pPr lvl="3" algn="l" rtl="0">
              <a:lnSpc>
                <a:spcPct val="100000"/>
              </a:lnSpc>
              <a:spcBef>
                <a:spcPts val="0"/>
              </a:spcBef>
              <a:spcAft>
                <a:spcPts val="0"/>
              </a:spcAft>
              <a:buSzPts val="2800"/>
              <a:buNone/>
              <a:defRPr sz="3900">
                <a:solidFill>
                  <a:srgbClr val="FFFFFF"/>
                </a:solidFill>
              </a:defRPr>
            </a:lvl4pPr>
            <a:lvl5pPr lvl="4" algn="l" rtl="0">
              <a:lnSpc>
                <a:spcPct val="100000"/>
              </a:lnSpc>
              <a:spcBef>
                <a:spcPts val="0"/>
              </a:spcBef>
              <a:spcAft>
                <a:spcPts val="0"/>
              </a:spcAft>
              <a:buSzPts val="2800"/>
              <a:buNone/>
              <a:defRPr sz="3900">
                <a:solidFill>
                  <a:srgbClr val="FFFFFF"/>
                </a:solidFill>
              </a:defRPr>
            </a:lvl5pPr>
            <a:lvl6pPr lvl="5" algn="l" rtl="0">
              <a:lnSpc>
                <a:spcPct val="100000"/>
              </a:lnSpc>
              <a:spcBef>
                <a:spcPts val="0"/>
              </a:spcBef>
              <a:spcAft>
                <a:spcPts val="0"/>
              </a:spcAft>
              <a:buSzPts val="2800"/>
              <a:buNone/>
              <a:defRPr sz="3900">
                <a:solidFill>
                  <a:srgbClr val="FFFFFF"/>
                </a:solidFill>
              </a:defRPr>
            </a:lvl6pPr>
            <a:lvl7pPr lvl="6" algn="l" rtl="0">
              <a:lnSpc>
                <a:spcPct val="100000"/>
              </a:lnSpc>
              <a:spcBef>
                <a:spcPts val="0"/>
              </a:spcBef>
              <a:spcAft>
                <a:spcPts val="0"/>
              </a:spcAft>
              <a:buSzPts val="2800"/>
              <a:buNone/>
              <a:defRPr sz="3900">
                <a:solidFill>
                  <a:srgbClr val="FFFFFF"/>
                </a:solidFill>
              </a:defRPr>
            </a:lvl7pPr>
            <a:lvl8pPr lvl="7" algn="l" rtl="0">
              <a:lnSpc>
                <a:spcPct val="100000"/>
              </a:lnSpc>
              <a:spcBef>
                <a:spcPts val="0"/>
              </a:spcBef>
              <a:spcAft>
                <a:spcPts val="0"/>
              </a:spcAft>
              <a:buSzPts val="2800"/>
              <a:buNone/>
              <a:defRPr sz="3900">
                <a:solidFill>
                  <a:srgbClr val="FFFFFF"/>
                </a:solidFill>
              </a:defRPr>
            </a:lvl8pPr>
            <a:lvl9pPr lvl="8" algn="l" rtl="0">
              <a:lnSpc>
                <a:spcPct val="100000"/>
              </a:lnSpc>
              <a:spcBef>
                <a:spcPts val="0"/>
              </a:spcBef>
              <a:spcAft>
                <a:spcPts val="0"/>
              </a:spcAft>
              <a:buSzPts val="2800"/>
              <a:buNone/>
              <a:defRPr sz="3900">
                <a:solidFill>
                  <a:srgbClr val="FFFFFF"/>
                </a:solidFill>
              </a:defRPr>
            </a:lvl9pPr>
          </a:lstStyle>
          <a:p>
            <a:endParaRPr/>
          </a:p>
        </p:txBody>
      </p:sp>
      <p:sp>
        <p:nvSpPr>
          <p:cNvPr id="219" name="Google Shape;219;p28"/>
          <p:cNvSpPr txBox="1">
            <a:spLocks noGrp="1"/>
          </p:cNvSpPr>
          <p:nvPr>
            <p:ph type="subTitle" idx="1"/>
          </p:nvPr>
        </p:nvSpPr>
        <p:spPr>
          <a:xfrm>
            <a:off x="411700" y="1015526"/>
            <a:ext cx="7726500" cy="466200"/>
          </a:xfrm>
          <a:prstGeom prst="rect">
            <a:avLst/>
          </a:prstGeom>
          <a:noFill/>
          <a:ln>
            <a:noFill/>
          </a:ln>
        </p:spPr>
        <p:txBody>
          <a:bodyPr spcFirstLastPara="1" wrap="square" lIns="0" tIns="0" rIns="0" bIns="0" anchor="t" anchorCtr="0">
            <a:noAutofit/>
          </a:bodyPr>
          <a:lstStyle>
            <a:lvl1pPr lvl="0" algn="l" rtl="0">
              <a:lnSpc>
                <a:spcPct val="95000"/>
              </a:lnSpc>
              <a:spcBef>
                <a:spcPts val="0"/>
              </a:spcBef>
              <a:spcAft>
                <a:spcPts val="0"/>
              </a:spcAft>
              <a:buClr>
                <a:srgbClr val="FFFFFF"/>
              </a:buClr>
              <a:buSzPts val="1400"/>
              <a:buFont typeface="Proxima Nova Semibold"/>
              <a:buNone/>
              <a:defRPr sz="1400" i="0">
                <a:solidFill>
                  <a:srgbClr val="FFFFFF"/>
                </a:solidFill>
                <a:latin typeface="Proxima Nova Semibold"/>
                <a:ea typeface="Proxima Nova Semibold"/>
                <a:cs typeface="Proxima Nova Semibold"/>
                <a:sym typeface="Proxima Nova Semibold"/>
              </a:defRPr>
            </a:lvl1pPr>
            <a:lvl2pPr lvl="1" algn="l" rtl="0">
              <a:lnSpc>
                <a:spcPct val="95000"/>
              </a:lnSpc>
              <a:spcBef>
                <a:spcPts val="0"/>
              </a:spcBef>
              <a:spcAft>
                <a:spcPts val="0"/>
              </a:spcAft>
              <a:buClr>
                <a:srgbClr val="FFFFFF"/>
              </a:buClr>
              <a:buSzPts val="1400"/>
              <a:buNone/>
              <a:defRPr sz="1400" b="1">
                <a:solidFill>
                  <a:srgbClr val="FFFFFF"/>
                </a:solidFill>
              </a:defRPr>
            </a:lvl2pPr>
            <a:lvl3pPr lvl="2" algn="l" rtl="0">
              <a:lnSpc>
                <a:spcPct val="95000"/>
              </a:lnSpc>
              <a:spcBef>
                <a:spcPts val="0"/>
              </a:spcBef>
              <a:spcAft>
                <a:spcPts val="0"/>
              </a:spcAft>
              <a:buClr>
                <a:srgbClr val="FFFFFF"/>
              </a:buClr>
              <a:buSzPts val="1400"/>
              <a:buNone/>
              <a:defRPr sz="1400" b="1">
                <a:solidFill>
                  <a:srgbClr val="FFFFFF"/>
                </a:solidFill>
              </a:defRPr>
            </a:lvl3pPr>
            <a:lvl4pPr lvl="3" algn="l" rtl="0">
              <a:lnSpc>
                <a:spcPct val="95000"/>
              </a:lnSpc>
              <a:spcBef>
                <a:spcPts val="0"/>
              </a:spcBef>
              <a:spcAft>
                <a:spcPts val="0"/>
              </a:spcAft>
              <a:buClr>
                <a:srgbClr val="FFFFFF"/>
              </a:buClr>
              <a:buSzPts val="1400"/>
              <a:buNone/>
              <a:defRPr sz="1400" b="1">
                <a:solidFill>
                  <a:srgbClr val="FFFFFF"/>
                </a:solidFill>
              </a:defRPr>
            </a:lvl4pPr>
            <a:lvl5pPr lvl="4" algn="l" rtl="0">
              <a:lnSpc>
                <a:spcPct val="95000"/>
              </a:lnSpc>
              <a:spcBef>
                <a:spcPts val="0"/>
              </a:spcBef>
              <a:spcAft>
                <a:spcPts val="0"/>
              </a:spcAft>
              <a:buClr>
                <a:srgbClr val="FFFFFF"/>
              </a:buClr>
              <a:buSzPts val="1400"/>
              <a:buNone/>
              <a:defRPr sz="1400" b="1">
                <a:solidFill>
                  <a:srgbClr val="FFFFFF"/>
                </a:solidFill>
              </a:defRPr>
            </a:lvl5pPr>
            <a:lvl6pPr lvl="5" algn="l" rtl="0">
              <a:lnSpc>
                <a:spcPct val="95000"/>
              </a:lnSpc>
              <a:spcBef>
                <a:spcPts val="0"/>
              </a:spcBef>
              <a:spcAft>
                <a:spcPts val="0"/>
              </a:spcAft>
              <a:buClr>
                <a:srgbClr val="FFFFFF"/>
              </a:buClr>
              <a:buSzPts val="1400"/>
              <a:buNone/>
              <a:defRPr sz="1400" b="1">
                <a:solidFill>
                  <a:srgbClr val="FFFFFF"/>
                </a:solidFill>
              </a:defRPr>
            </a:lvl6pPr>
            <a:lvl7pPr lvl="6" algn="l" rtl="0">
              <a:lnSpc>
                <a:spcPct val="95000"/>
              </a:lnSpc>
              <a:spcBef>
                <a:spcPts val="0"/>
              </a:spcBef>
              <a:spcAft>
                <a:spcPts val="0"/>
              </a:spcAft>
              <a:buClr>
                <a:srgbClr val="FFFFFF"/>
              </a:buClr>
              <a:buSzPts val="1400"/>
              <a:buNone/>
              <a:defRPr sz="1400" b="1">
                <a:solidFill>
                  <a:srgbClr val="FFFFFF"/>
                </a:solidFill>
              </a:defRPr>
            </a:lvl7pPr>
            <a:lvl8pPr lvl="7" algn="l" rtl="0">
              <a:lnSpc>
                <a:spcPct val="95000"/>
              </a:lnSpc>
              <a:spcBef>
                <a:spcPts val="0"/>
              </a:spcBef>
              <a:spcAft>
                <a:spcPts val="0"/>
              </a:spcAft>
              <a:buClr>
                <a:srgbClr val="FFFFFF"/>
              </a:buClr>
              <a:buSzPts val="1400"/>
              <a:buNone/>
              <a:defRPr sz="1400" b="1">
                <a:solidFill>
                  <a:srgbClr val="FFFFFF"/>
                </a:solidFill>
              </a:defRPr>
            </a:lvl8pPr>
            <a:lvl9pPr lvl="8" algn="l" rtl="0">
              <a:lnSpc>
                <a:spcPct val="95000"/>
              </a:lnSpc>
              <a:spcBef>
                <a:spcPts val="0"/>
              </a:spcBef>
              <a:spcAft>
                <a:spcPts val="0"/>
              </a:spcAft>
              <a:buClr>
                <a:srgbClr val="FFFFFF"/>
              </a:buClr>
              <a:buSzPts val="1400"/>
              <a:buNone/>
              <a:defRPr sz="1400" b="1">
                <a:solidFill>
                  <a:srgbClr val="FFFFFF"/>
                </a:solidFill>
              </a:defRPr>
            </a:lvl9pPr>
          </a:lstStyle>
          <a:p>
            <a:endParaRPr/>
          </a:p>
        </p:txBody>
      </p:sp>
      <p:sp>
        <p:nvSpPr>
          <p:cNvPr id="220" name="Google Shape;220;p28"/>
          <p:cNvSpPr txBox="1">
            <a:spLocks noGrp="1"/>
          </p:cNvSpPr>
          <p:nvPr>
            <p:ph type="body" idx="2"/>
          </p:nvPr>
        </p:nvSpPr>
        <p:spPr>
          <a:xfrm>
            <a:off x="411700" y="1516975"/>
            <a:ext cx="8337000" cy="3003600"/>
          </a:xfrm>
          <a:prstGeom prst="rect">
            <a:avLst/>
          </a:prstGeom>
          <a:noFill/>
          <a:ln>
            <a:noFill/>
          </a:ln>
        </p:spPr>
        <p:txBody>
          <a:bodyPr spcFirstLastPara="1" wrap="square" lIns="0" tIns="0" rIns="0" bIns="0" anchor="t" anchorCtr="0">
            <a:noAutofit/>
          </a:bodyPr>
          <a:lstStyle>
            <a:lvl1pPr marL="457200" lvl="0" indent="-304800" algn="l" rtl="0">
              <a:lnSpc>
                <a:spcPct val="100000"/>
              </a:lnSpc>
              <a:spcBef>
                <a:spcPts val="0"/>
              </a:spcBef>
              <a:spcAft>
                <a:spcPts val="0"/>
              </a:spcAft>
              <a:buClr>
                <a:srgbClr val="FFFFFF"/>
              </a:buClr>
              <a:buSzPts val="1200"/>
              <a:buChar char="ᐩ"/>
              <a:defRPr>
                <a:solidFill>
                  <a:srgbClr val="FFFFFF"/>
                </a:solidFill>
              </a:defRPr>
            </a:lvl1pPr>
            <a:lvl2pPr marL="914400" lvl="1" indent="-304800" algn="l" rtl="0">
              <a:lnSpc>
                <a:spcPct val="100000"/>
              </a:lnSpc>
              <a:spcBef>
                <a:spcPts val="0"/>
              </a:spcBef>
              <a:spcAft>
                <a:spcPts val="0"/>
              </a:spcAft>
              <a:buClr>
                <a:srgbClr val="FFFFFF"/>
              </a:buClr>
              <a:buSzPts val="1200"/>
              <a:buChar char="ᐩ"/>
              <a:defRPr>
                <a:solidFill>
                  <a:srgbClr val="FFFFFF"/>
                </a:solidFill>
              </a:defRPr>
            </a:lvl2pPr>
            <a:lvl3pPr marL="1371600" lvl="2" indent="-298450" algn="l" rtl="0">
              <a:lnSpc>
                <a:spcPct val="100000"/>
              </a:lnSpc>
              <a:spcBef>
                <a:spcPts val="0"/>
              </a:spcBef>
              <a:spcAft>
                <a:spcPts val="0"/>
              </a:spcAft>
              <a:buClr>
                <a:srgbClr val="FFFFFF"/>
              </a:buClr>
              <a:buSzPts val="1100"/>
              <a:buChar char="ᐩ"/>
              <a:defRPr>
                <a:solidFill>
                  <a:srgbClr val="FFFFFF"/>
                </a:solidFill>
              </a:defRPr>
            </a:lvl3pPr>
            <a:lvl4pPr marL="1828800" lvl="3" indent="-298450" algn="l" rtl="0">
              <a:lnSpc>
                <a:spcPct val="100000"/>
              </a:lnSpc>
              <a:spcBef>
                <a:spcPts val="0"/>
              </a:spcBef>
              <a:spcAft>
                <a:spcPts val="0"/>
              </a:spcAft>
              <a:buClr>
                <a:srgbClr val="FFFFFF"/>
              </a:buClr>
              <a:buSzPts val="1100"/>
              <a:buChar char="○"/>
              <a:defRPr>
                <a:solidFill>
                  <a:srgbClr val="FFFFFF"/>
                </a:solidFill>
              </a:defRPr>
            </a:lvl4pPr>
            <a:lvl5pPr marL="2286000" lvl="4" indent="-298450" algn="l" rtl="0">
              <a:lnSpc>
                <a:spcPct val="100000"/>
              </a:lnSpc>
              <a:spcBef>
                <a:spcPts val="0"/>
              </a:spcBef>
              <a:spcAft>
                <a:spcPts val="0"/>
              </a:spcAft>
              <a:buClr>
                <a:srgbClr val="FFFFFF"/>
              </a:buClr>
              <a:buSzPts val="1100"/>
              <a:buChar char="○"/>
              <a:defRPr>
                <a:solidFill>
                  <a:srgbClr val="FFFFFF"/>
                </a:solidFill>
              </a:defRPr>
            </a:lvl5pPr>
            <a:lvl6pPr marL="2743200" lvl="5" indent="-298450" algn="l" rtl="0">
              <a:lnSpc>
                <a:spcPct val="100000"/>
              </a:lnSpc>
              <a:spcBef>
                <a:spcPts val="0"/>
              </a:spcBef>
              <a:spcAft>
                <a:spcPts val="0"/>
              </a:spcAft>
              <a:buClr>
                <a:srgbClr val="FFFFFF"/>
              </a:buClr>
              <a:buSzPts val="1100"/>
              <a:buChar char="○"/>
              <a:defRPr>
                <a:solidFill>
                  <a:srgbClr val="FFFFFF"/>
                </a:solidFill>
              </a:defRPr>
            </a:lvl6pPr>
            <a:lvl7pPr marL="3200400" lvl="6" indent="-292100" algn="l" rtl="0">
              <a:lnSpc>
                <a:spcPct val="100000"/>
              </a:lnSpc>
              <a:spcBef>
                <a:spcPts val="0"/>
              </a:spcBef>
              <a:spcAft>
                <a:spcPts val="0"/>
              </a:spcAft>
              <a:buClr>
                <a:srgbClr val="FFFFFF"/>
              </a:buClr>
              <a:buSzPts val="1000"/>
              <a:buChar char="○"/>
              <a:defRPr>
                <a:solidFill>
                  <a:srgbClr val="FFFFFF"/>
                </a:solidFill>
              </a:defRPr>
            </a:lvl7pPr>
            <a:lvl8pPr marL="3657600" lvl="7" indent="-285750" algn="l" rtl="0">
              <a:lnSpc>
                <a:spcPct val="100000"/>
              </a:lnSpc>
              <a:spcBef>
                <a:spcPts val="0"/>
              </a:spcBef>
              <a:spcAft>
                <a:spcPts val="0"/>
              </a:spcAft>
              <a:buClr>
                <a:srgbClr val="FFFFFF"/>
              </a:buClr>
              <a:buSzPts val="900"/>
              <a:buChar char="○"/>
              <a:defRPr>
                <a:solidFill>
                  <a:srgbClr val="FFFFFF"/>
                </a:solidFill>
              </a:defRPr>
            </a:lvl8pPr>
            <a:lvl9pPr marL="4114800" lvl="8" indent="-273050" algn="l" rtl="0">
              <a:lnSpc>
                <a:spcPct val="100000"/>
              </a:lnSpc>
              <a:spcBef>
                <a:spcPts val="0"/>
              </a:spcBef>
              <a:spcAft>
                <a:spcPts val="0"/>
              </a:spcAft>
              <a:buClr>
                <a:srgbClr val="FFFFFF"/>
              </a:buClr>
              <a:buSzPts val="700"/>
              <a:buChar char="○"/>
              <a:defRPr>
                <a:solidFill>
                  <a:srgbClr val="FFFFFF"/>
                </a:solidFill>
              </a:defRPr>
            </a:lvl9pPr>
          </a:lstStyle>
          <a:p>
            <a:endParaRPr/>
          </a:p>
        </p:txBody>
      </p:sp>
      <p:sp>
        <p:nvSpPr>
          <p:cNvPr id="221" name="Google Shape;221;p28"/>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b="0" i="0" u="none" strike="noStrike" cap="none">
                <a:solidFill>
                  <a:srgbClr val="666666"/>
                </a:solidFill>
                <a:latin typeface="Proxima Nova"/>
                <a:ea typeface="Proxima Nova"/>
                <a:cs typeface="Proxima Nova"/>
                <a:sym typeface="Proxima Nova"/>
              </a:rPr>
              <a:t>PROPRIETARY &amp; CONFIDENTIAL</a:t>
            </a:r>
            <a:endParaRPr sz="700" b="0" i="0" u="none" strike="noStrike" cap="none">
              <a:solidFill>
                <a:srgbClr val="666666"/>
              </a:solidFill>
              <a:latin typeface="Proxima Nova"/>
              <a:ea typeface="Proxima Nova"/>
              <a:cs typeface="Proxima Nova"/>
              <a:sym typeface="Proxima Nova"/>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111">
          <p15:clr>
            <a:srgbClr val="FBAE40"/>
          </p15:clr>
        </p15:guide>
        <p15:guide id="2" orient="horz" pos="80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05 Title, Subtitle and Content (Dark w/bg)">
  <p:cSld name="CUSTOM_4_1_1_1">
    <p:bg>
      <p:bgPr>
        <a:solidFill>
          <a:schemeClr val="dk1"/>
        </a:solidFill>
        <a:effectLst/>
      </p:bgPr>
    </p:bg>
    <p:spTree>
      <p:nvGrpSpPr>
        <p:cNvPr id="1" name="Shape 222"/>
        <p:cNvGrpSpPr/>
        <p:nvPr/>
      </p:nvGrpSpPr>
      <p:grpSpPr>
        <a:xfrm>
          <a:off x="0" y="0"/>
          <a:ext cx="0" cy="0"/>
          <a:chOff x="0" y="0"/>
          <a:chExt cx="0" cy="0"/>
        </a:xfrm>
      </p:grpSpPr>
      <p:pic>
        <p:nvPicPr>
          <p:cNvPr id="223" name="Google Shape;223;p29"/>
          <p:cNvPicPr preferRelativeResize="0"/>
          <p:nvPr/>
        </p:nvPicPr>
        <p:blipFill rotWithShape="1">
          <a:blip r:embed="rId2">
            <a:alphaModFix amt="30000"/>
          </a:blip>
          <a:srcRect r="49857"/>
          <a:stretch/>
        </p:blipFill>
        <p:spPr>
          <a:xfrm>
            <a:off x="6566349" y="0"/>
            <a:ext cx="2577649" cy="5143499"/>
          </a:xfrm>
          <a:prstGeom prst="rect">
            <a:avLst/>
          </a:prstGeom>
          <a:noFill/>
          <a:ln>
            <a:noFill/>
          </a:ln>
        </p:spPr>
      </p:pic>
      <p:pic>
        <p:nvPicPr>
          <p:cNvPr id="224" name="Google Shape;224;p29"/>
          <p:cNvPicPr preferRelativeResize="0"/>
          <p:nvPr/>
        </p:nvPicPr>
        <p:blipFill rotWithShape="1">
          <a:blip r:embed="rId2">
            <a:alphaModFix amt="30000"/>
          </a:blip>
          <a:srcRect r="49857"/>
          <a:stretch/>
        </p:blipFill>
        <p:spPr>
          <a:xfrm>
            <a:off x="3988699" y="0"/>
            <a:ext cx="2577649" cy="5143499"/>
          </a:xfrm>
          <a:prstGeom prst="rect">
            <a:avLst/>
          </a:prstGeom>
          <a:noFill/>
          <a:ln>
            <a:noFill/>
          </a:ln>
        </p:spPr>
      </p:pic>
      <p:pic>
        <p:nvPicPr>
          <p:cNvPr id="225" name="Google Shape;225;p29"/>
          <p:cNvPicPr preferRelativeResize="0"/>
          <p:nvPr/>
        </p:nvPicPr>
        <p:blipFill rotWithShape="1">
          <a:blip r:embed="rId2">
            <a:alphaModFix amt="30000"/>
          </a:blip>
          <a:srcRect r="49857"/>
          <a:stretch/>
        </p:blipFill>
        <p:spPr>
          <a:xfrm>
            <a:off x="1411049" y="0"/>
            <a:ext cx="2577649" cy="5143499"/>
          </a:xfrm>
          <a:prstGeom prst="rect">
            <a:avLst/>
          </a:prstGeom>
          <a:noFill/>
          <a:ln>
            <a:noFill/>
          </a:ln>
        </p:spPr>
      </p:pic>
      <p:pic>
        <p:nvPicPr>
          <p:cNvPr id="226" name="Google Shape;226;p29"/>
          <p:cNvPicPr preferRelativeResize="0"/>
          <p:nvPr/>
        </p:nvPicPr>
        <p:blipFill rotWithShape="1">
          <a:blip r:embed="rId2">
            <a:alphaModFix amt="30000"/>
          </a:blip>
          <a:srcRect l="22691" r="49855"/>
          <a:stretch/>
        </p:blipFill>
        <p:spPr>
          <a:xfrm>
            <a:off x="-1" y="0"/>
            <a:ext cx="1411049" cy="5143499"/>
          </a:xfrm>
          <a:prstGeom prst="rect">
            <a:avLst/>
          </a:prstGeom>
          <a:noFill/>
          <a:ln>
            <a:noFill/>
          </a:ln>
        </p:spPr>
      </p:pic>
      <p:sp>
        <p:nvSpPr>
          <p:cNvPr id="227" name="Google Shape;227;p29"/>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FFFFFF"/>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FFFFFF"/>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FFFFFF"/>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FFFFFF"/>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FFFFFF"/>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FFFFFF"/>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FFFFFF"/>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FFFFFF"/>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FFFFFF"/>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228" name="Google Shape;228;p29"/>
          <p:cNvPicPr preferRelativeResize="0"/>
          <p:nvPr/>
        </p:nvPicPr>
        <p:blipFill rotWithShape="1">
          <a:blip r:embed="rId3">
            <a:alphaModFix/>
          </a:blip>
          <a:srcRect/>
          <a:stretch/>
        </p:blipFill>
        <p:spPr>
          <a:xfrm>
            <a:off x="8540263" y="303213"/>
            <a:ext cx="208450" cy="208450"/>
          </a:xfrm>
          <a:prstGeom prst="rect">
            <a:avLst/>
          </a:prstGeom>
          <a:noFill/>
          <a:ln>
            <a:noFill/>
          </a:ln>
        </p:spPr>
      </p:pic>
      <p:sp>
        <p:nvSpPr>
          <p:cNvPr id="229" name="Google Shape;229;p29"/>
          <p:cNvSpPr txBox="1">
            <a:spLocks noGrp="1"/>
          </p:cNvSpPr>
          <p:nvPr>
            <p:ph type="title"/>
          </p:nvPr>
        </p:nvSpPr>
        <p:spPr>
          <a:xfrm>
            <a:off x="411600" y="303225"/>
            <a:ext cx="7726500" cy="7890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2800"/>
              <a:buNone/>
              <a:defRPr sz="3200">
                <a:solidFill>
                  <a:srgbClr val="FFFFFF"/>
                </a:solidFill>
              </a:defRPr>
            </a:lvl1pPr>
            <a:lvl2pPr lvl="1" algn="l" rtl="0">
              <a:lnSpc>
                <a:spcPct val="100000"/>
              </a:lnSpc>
              <a:spcBef>
                <a:spcPts val="0"/>
              </a:spcBef>
              <a:spcAft>
                <a:spcPts val="0"/>
              </a:spcAft>
              <a:buSzPts val="2800"/>
              <a:buNone/>
              <a:defRPr sz="3900">
                <a:solidFill>
                  <a:srgbClr val="FFFFFF"/>
                </a:solidFill>
              </a:defRPr>
            </a:lvl2pPr>
            <a:lvl3pPr lvl="2" algn="l" rtl="0">
              <a:lnSpc>
                <a:spcPct val="100000"/>
              </a:lnSpc>
              <a:spcBef>
                <a:spcPts val="0"/>
              </a:spcBef>
              <a:spcAft>
                <a:spcPts val="0"/>
              </a:spcAft>
              <a:buSzPts val="2800"/>
              <a:buNone/>
              <a:defRPr sz="3900">
                <a:solidFill>
                  <a:srgbClr val="FFFFFF"/>
                </a:solidFill>
              </a:defRPr>
            </a:lvl3pPr>
            <a:lvl4pPr lvl="3" algn="l" rtl="0">
              <a:lnSpc>
                <a:spcPct val="100000"/>
              </a:lnSpc>
              <a:spcBef>
                <a:spcPts val="0"/>
              </a:spcBef>
              <a:spcAft>
                <a:spcPts val="0"/>
              </a:spcAft>
              <a:buSzPts val="2800"/>
              <a:buNone/>
              <a:defRPr sz="3900">
                <a:solidFill>
                  <a:srgbClr val="FFFFFF"/>
                </a:solidFill>
              </a:defRPr>
            </a:lvl4pPr>
            <a:lvl5pPr lvl="4" algn="l" rtl="0">
              <a:lnSpc>
                <a:spcPct val="100000"/>
              </a:lnSpc>
              <a:spcBef>
                <a:spcPts val="0"/>
              </a:spcBef>
              <a:spcAft>
                <a:spcPts val="0"/>
              </a:spcAft>
              <a:buSzPts val="2800"/>
              <a:buNone/>
              <a:defRPr sz="3900">
                <a:solidFill>
                  <a:srgbClr val="FFFFFF"/>
                </a:solidFill>
              </a:defRPr>
            </a:lvl5pPr>
            <a:lvl6pPr lvl="5" algn="l" rtl="0">
              <a:lnSpc>
                <a:spcPct val="100000"/>
              </a:lnSpc>
              <a:spcBef>
                <a:spcPts val="0"/>
              </a:spcBef>
              <a:spcAft>
                <a:spcPts val="0"/>
              </a:spcAft>
              <a:buSzPts val="2800"/>
              <a:buNone/>
              <a:defRPr sz="3900">
                <a:solidFill>
                  <a:srgbClr val="FFFFFF"/>
                </a:solidFill>
              </a:defRPr>
            </a:lvl6pPr>
            <a:lvl7pPr lvl="6" algn="l" rtl="0">
              <a:lnSpc>
                <a:spcPct val="100000"/>
              </a:lnSpc>
              <a:spcBef>
                <a:spcPts val="0"/>
              </a:spcBef>
              <a:spcAft>
                <a:spcPts val="0"/>
              </a:spcAft>
              <a:buSzPts val="2800"/>
              <a:buNone/>
              <a:defRPr sz="3900">
                <a:solidFill>
                  <a:srgbClr val="FFFFFF"/>
                </a:solidFill>
              </a:defRPr>
            </a:lvl7pPr>
            <a:lvl8pPr lvl="7" algn="l" rtl="0">
              <a:lnSpc>
                <a:spcPct val="100000"/>
              </a:lnSpc>
              <a:spcBef>
                <a:spcPts val="0"/>
              </a:spcBef>
              <a:spcAft>
                <a:spcPts val="0"/>
              </a:spcAft>
              <a:buSzPts val="2800"/>
              <a:buNone/>
              <a:defRPr sz="3900">
                <a:solidFill>
                  <a:srgbClr val="FFFFFF"/>
                </a:solidFill>
              </a:defRPr>
            </a:lvl8pPr>
            <a:lvl9pPr lvl="8" algn="l" rtl="0">
              <a:lnSpc>
                <a:spcPct val="100000"/>
              </a:lnSpc>
              <a:spcBef>
                <a:spcPts val="0"/>
              </a:spcBef>
              <a:spcAft>
                <a:spcPts val="0"/>
              </a:spcAft>
              <a:buSzPts val="2800"/>
              <a:buNone/>
              <a:defRPr sz="3900">
                <a:solidFill>
                  <a:srgbClr val="FFFFFF"/>
                </a:solidFill>
              </a:defRPr>
            </a:lvl9pPr>
          </a:lstStyle>
          <a:p>
            <a:endParaRPr/>
          </a:p>
        </p:txBody>
      </p:sp>
      <p:sp>
        <p:nvSpPr>
          <p:cNvPr id="230" name="Google Shape;230;p29"/>
          <p:cNvSpPr txBox="1">
            <a:spLocks noGrp="1"/>
          </p:cNvSpPr>
          <p:nvPr>
            <p:ph type="subTitle" idx="1"/>
          </p:nvPr>
        </p:nvSpPr>
        <p:spPr>
          <a:xfrm>
            <a:off x="411700" y="1015526"/>
            <a:ext cx="7726500" cy="466200"/>
          </a:xfrm>
          <a:prstGeom prst="rect">
            <a:avLst/>
          </a:prstGeom>
          <a:noFill/>
          <a:ln>
            <a:noFill/>
          </a:ln>
        </p:spPr>
        <p:txBody>
          <a:bodyPr spcFirstLastPara="1" wrap="square" lIns="0" tIns="0" rIns="0" bIns="0" anchor="t" anchorCtr="0">
            <a:noAutofit/>
          </a:bodyPr>
          <a:lstStyle>
            <a:lvl1pPr lvl="0" algn="l" rtl="0">
              <a:lnSpc>
                <a:spcPct val="95000"/>
              </a:lnSpc>
              <a:spcBef>
                <a:spcPts val="0"/>
              </a:spcBef>
              <a:spcAft>
                <a:spcPts val="0"/>
              </a:spcAft>
              <a:buClr>
                <a:srgbClr val="FFFFFF"/>
              </a:buClr>
              <a:buSzPts val="1400"/>
              <a:buFont typeface="Proxima Nova Semibold"/>
              <a:buNone/>
              <a:defRPr sz="1400" i="0">
                <a:solidFill>
                  <a:srgbClr val="FFFFFF"/>
                </a:solidFill>
                <a:latin typeface="Proxima Nova Semibold"/>
                <a:ea typeface="Proxima Nova Semibold"/>
                <a:cs typeface="Proxima Nova Semibold"/>
                <a:sym typeface="Proxima Nova Semibold"/>
              </a:defRPr>
            </a:lvl1pPr>
            <a:lvl2pPr lvl="1" algn="l" rtl="0">
              <a:lnSpc>
                <a:spcPct val="95000"/>
              </a:lnSpc>
              <a:spcBef>
                <a:spcPts val="0"/>
              </a:spcBef>
              <a:spcAft>
                <a:spcPts val="0"/>
              </a:spcAft>
              <a:buClr>
                <a:srgbClr val="FFFFFF"/>
              </a:buClr>
              <a:buSzPts val="1400"/>
              <a:buNone/>
              <a:defRPr sz="1400" b="1">
                <a:solidFill>
                  <a:srgbClr val="FFFFFF"/>
                </a:solidFill>
              </a:defRPr>
            </a:lvl2pPr>
            <a:lvl3pPr lvl="2" algn="l" rtl="0">
              <a:lnSpc>
                <a:spcPct val="95000"/>
              </a:lnSpc>
              <a:spcBef>
                <a:spcPts val="0"/>
              </a:spcBef>
              <a:spcAft>
                <a:spcPts val="0"/>
              </a:spcAft>
              <a:buClr>
                <a:srgbClr val="FFFFFF"/>
              </a:buClr>
              <a:buSzPts val="1400"/>
              <a:buNone/>
              <a:defRPr sz="1400" b="1">
                <a:solidFill>
                  <a:srgbClr val="FFFFFF"/>
                </a:solidFill>
              </a:defRPr>
            </a:lvl3pPr>
            <a:lvl4pPr lvl="3" algn="l" rtl="0">
              <a:lnSpc>
                <a:spcPct val="95000"/>
              </a:lnSpc>
              <a:spcBef>
                <a:spcPts val="0"/>
              </a:spcBef>
              <a:spcAft>
                <a:spcPts val="0"/>
              </a:spcAft>
              <a:buClr>
                <a:srgbClr val="FFFFFF"/>
              </a:buClr>
              <a:buSzPts val="1400"/>
              <a:buNone/>
              <a:defRPr sz="1400" b="1">
                <a:solidFill>
                  <a:srgbClr val="FFFFFF"/>
                </a:solidFill>
              </a:defRPr>
            </a:lvl4pPr>
            <a:lvl5pPr lvl="4" algn="l" rtl="0">
              <a:lnSpc>
                <a:spcPct val="95000"/>
              </a:lnSpc>
              <a:spcBef>
                <a:spcPts val="0"/>
              </a:spcBef>
              <a:spcAft>
                <a:spcPts val="0"/>
              </a:spcAft>
              <a:buClr>
                <a:srgbClr val="FFFFFF"/>
              </a:buClr>
              <a:buSzPts val="1400"/>
              <a:buNone/>
              <a:defRPr sz="1400" b="1">
                <a:solidFill>
                  <a:srgbClr val="FFFFFF"/>
                </a:solidFill>
              </a:defRPr>
            </a:lvl5pPr>
            <a:lvl6pPr lvl="5" algn="l" rtl="0">
              <a:lnSpc>
                <a:spcPct val="95000"/>
              </a:lnSpc>
              <a:spcBef>
                <a:spcPts val="0"/>
              </a:spcBef>
              <a:spcAft>
                <a:spcPts val="0"/>
              </a:spcAft>
              <a:buClr>
                <a:srgbClr val="FFFFFF"/>
              </a:buClr>
              <a:buSzPts val="1400"/>
              <a:buNone/>
              <a:defRPr sz="1400" b="1">
                <a:solidFill>
                  <a:srgbClr val="FFFFFF"/>
                </a:solidFill>
              </a:defRPr>
            </a:lvl6pPr>
            <a:lvl7pPr lvl="6" algn="l" rtl="0">
              <a:lnSpc>
                <a:spcPct val="95000"/>
              </a:lnSpc>
              <a:spcBef>
                <a:spcPts val="0"/>
              </a:spcBef>
              <a:spcAft>
                <a:spcPts val="0"/>
              </a:spcAft>
              <a:buClr>
                <a:srgbClr val="FFFFFF"/>
              </a:buClr>
              <a:buSzPts val="1400"/>
              <a:buNone/>
              <a:defRPr sz="1400" b="1">
                <a:solidFill>
                  <a:srgbClr val="FFFFFF"/>
                </a:solidFill>
              </a:defRPr>
            </a:lvl7pPr>
            <a:lvl8pPr lvl="7" algn="l" rtl="0">
              <a:lnSpc>
                <a:spcPct val="95000"/>
              </a:lnSpc>
              <a:spcBef>
                <a:spcPts val="0"/>
              </a:spcBef>
              <a:spcAft>
                <a:spcPts val="0"/>
              </a:spcAft>
              <a:buClr>
                <a:srgbClr val="FFFFFF"/>
              </a:buClr>
              <a:buSzPts val="1400"/>
              <a:buNone/>
              <a:defRPr sz="1400" b="1">
                <a:solidFill>
                  <a:srgbClr val="FFFFFF"/>
                </a:solidFill>
              </a:defRPr>
            </a:lvl8pPr>
            <a:lvl9pPr lvl="8" algn="l" rtl="0">
              <a:lnSpc>
                <a:spcPct val="95000"/>
              </a:lnSpc>
              <a:spcBef>
                <a:spcPts val="0"/>
              </a:spcBef>
              <a:spcAft>
                <a:spcPts val="0"/>
              </a:spcAft>
              <a:buClr>
                <a:srgbClr val="FFFFFF"/>
              </a:buClr>
              <a:buSzPts val="1400"/>
              <a:buNone/>
              <a:defRPr sz="1400" b="1">
                <a:solidFill>
                  <a:srgbClr val="FFFFFF"/>
                </a:solidFill>
              </a:defRPr>
            </a:lvl9pPr>
          </a:lstStyle>
          <a:p>
            <a:endParaRPr/>
          </a:p>
        </p:txBody>
      </p:sp>
      <p:sp>
        <p:nvSpPr>
          <p:cNvPr id="231" name="Google Shape;231;p29"/>
          <p:cNvSpPr txBox="1">
            <a:spLocks noGrp="1"/>
          </p:cNvSpPr>
          <p:nvPr>
            <p:ph type="body" idx="2"/>
          </p:nvPr>
        </p:nvSpPr>
        <p:spPr>
          <a:xfrm>
            <a:off x="411700" y="1516975"/>
            <a:ext cx="8337000" cy="3003600"/>
          </a:xfrm>
          <a:prstGeom prst="rect">
            <a:avLst/>
          </a:prstGeom>
          <a:noFill/>
          <a:ln>
            <a:noFill/>
          </a:ln>
        </p:spPr>
        <p:txBody>
          <a:bodyPr spcFirstLastPara="1" wrap="square" lIns="0" tIns="0" rIns="0" bIns="0" anchor="t" anchorCtr="0">
            <a:noAutofit/>
          </a:bodyPr>
          <a:lstStyle>
            <a:lvl1pPr marL="457200" lvl="0" indent="-304800" algn="l" rtl="0">
              <a:lnSpc>
                <a:spcPct val="100000"/>
              </a:lnSpc>
              <a:spcBef>
                <a:spcPts val="0"/>
              </a:spcBef>
              <a:spcAft>
                <a:spcPts val="0"/>
              </a:spcAft>
              <a:buClr>
                <a:srgbClr val="FFFFFF"/>
              </a:buClr>
              <a:buSzPts val="1200"/>
              <a:buChar char="ᐩ"/>
              <a:defRPr>
                <a:solidFill>
                  <a:srgbClr val="FFFFFF"/>
                </a:solidFill>
              </a:defRPr>
            </a:lvl1pPr>
            <a:lvl2pPr marL="914400" lvl="1" indent="-304800" algn="l" rtl="0">
              <a:lnSpc>
                <a:spcPct val="100000"/>
              </a:lnSpc>
              <a:spcBef>
                <a:spcPts val="0"/>
              </a:spcBef>
              <a:spcAft>
                <a:spcPts val="0"/>
              </a:spcAft>
              <a:buClr>
                <a:srgbClr val="FFFFFF"/>
              </a:buClr>
              <a:buSzPts val="1200"/>
              <a:buChar char="ᐩ"/>
              <a:defRPr>
                <a:solidFill>
                  <a:srgbClr val="FFFFFF"/>
                </a:solidFill>
              </a:defRPr>
            </a:lvl2pPr>
            <a:lvl3pPr marL="1371600" lvl="2" indent="-298450" algn="l" rtl="0">
              <a:lnSpc>
                <a:spcPct val="100000"/>
              </a:lnSpc>
              <a:spcBef>
                <a:spcPts val="0"/>
              </a:spcBef>
              <a:spcAft>
                <a:spcPts val="0"/>
              </a:spcAft>
              <a:buClr>
                <a:srgbClr val="FFFFFF"/>
              </a:buClr>
              <a:buSzPts val="1100"/>
              <a:buChar char="ᐩ"/>
              <a:defRPr>
                <a:solidFill>
                  <a:srgbClr val="FFFFFF"/>
                </a:solidFill>
              </a:defRPr>
            </a:lvl3pPr>
            <a:lvl4pPr marL="1828800" lvl="3" indent="-298450" algn="l" rtl="0">
              <a:lnSpc>
                <a:spcPct val="100000"/>
              </a:lnSpc>
              <a:spcBef>
                <a:spcPts val="0"/>
              </a:spcBef>
              <a:spcAft>
                <a:spcPts val="0"/>
              </a:spcAft>
              <a:buClr>
                <a:srgbClr val="FFFFFF"/>
              </a:buClr>
              <a:buSzPts val="1100"/>
              <a:buChar char="○"/>
              <a:defRPr>
                <a:solidFill>
                  <a:srgbClr val="FFFFFF"/>
                </a:solidFill>
              </a:defRPr>
            </a:lvl4pPr>
            <a:lvl5pPr marL="2286000" lvl="4" indent="-298450" algn="l" rtl="0">
              <a:lnSpc>
                <a:spcPct val="100000"/>
              </a:lnSpc>
              <a:spcBef>
                <a:spcPts val="0"/>
              </a:spcBef>
              <a:spcAft>
                <a:spcPts val="0"/>
              </a:spcAft>
              <a:buClr>
                <a:srgbClr val="FFFFFF"/>
              </a:buClr>
              <a:buSzPts val="1100"/>
              <a:buChar char="○"/>
              <a:defRPr>
                <a:solidFill>
                  <a:srgbClr val="FFFFFF"/>
                </a:solidFill>
              </a:defRPr>
            </a:lvl5pPr>
            <a:lvl6pPr marL="2743200" lvl="5" indent="-298450" algn="l" rtl="0">
              <a:lnSpc>
                <a:spcPct val="100000"/>
              </a:lnSpc>
              <a:spcBef>
                <a:spcPts val="0"/>
              </a:spcBef>
              <a:spcAft>
                <a:spcPts val="0"/>
              </a:spcAft>
              <a:buClr>
                <a:srgbClr val="FFFFFF"/>
              </a:buClr>
              <a:buSzPts val="1100"/>
              <a:buChar char="○"/>
              <a:defRPr>
                <a:solidFill>
                  <a:srgbClr val="FFFFFF"/>
                </a:solidFill>
              </a:defRPr>
            </a:lvl6pPr>
            <a:lvl7pPr marL="3200400" lvl="6" indent="-292100" algn="l" rtl="0">
              <a:lnSpc>
                <a:spcPct val="100000"/>
              </a:lnSpc>
              <a:spcBef>
                <a:spcPts val="0"/>
              </a:spcBef>
              <a:spcAft>
                <a:spcPts val="0"/>
              </a:spcAft>
              <a:buClr>
                <a:srgbClr val="FFFFFF"/>
              </a:buClr>
              <a:buSzPts val="1000"/>
              <a:buChar char="○"/>
              <a:defRPr>
                <a:solidFill>
                  <a:srgbClr val="FFFFFF"/>
                </a:solidFill>
              </a:defRPr>
            </a:lvl7pPr>
            <a:lvl8pPr marL="3657600" lvl="7" indent="-285750" algn="l" rtl="0">
              <a:lnSpc>
                <a:spcPct val="100000"/>
              </a:lnSpc>
              <a:spcBef>
                <a:spcPts val="0"/>
              </a:spcBef>
              <a:spcAft>
                <a:spcPts val="0"/>
              </a:spcAft>
              <a:buClr>
                <a:srgbClr val="FFFFFF"/>
              </a:buClr>
              <a:buSzPts val="900"/>
              <a:buChar char="○"/>
              <a:defRPr>
                <a:solidFill>
                  <a:srgbClr val="FFFFFF"/>
                </a:solidFill>
              </a:defRPr>
            </a:lvl8pPr>
            <a:lvl9pPr marL="4114800" lvl="8" indent="-273050" algn="l" rtl="0">
              <a:lnSpc>
                <a:spcPct val="100000"/>
              </a:lnSpc>
              <a:spcBef>
                <a:spcPts val="0"/>
              </a:spcBef>
              <a:spcAft>
                <a:spcPts val="0"/>
              </a:spcAft>
              <a:buClr>
                <a:srgbClr val="FFFFFF"/>
              </a:buClr>
              <a:buSzPts val="700"/>
              <a:buChar char="○"/>
              <a:defRPr>
                <a:solidFill>
                  <a:srgbClr val="FFFFFF"/>
                </a:solidFill>
              </a:defRPr>
            </a:lvl9pPr>
          </a:lstStyle>
          <a:p>
            <a:endParaRPr/>
          </a:p>
        </p:txBody>
      </p:sp>
      <p:sp>
        <p:nvSpPr>
          <p:cNvPr id="232" name="Google Shape;232;p29"/>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b="0" i="0" u="none" strike="noStrike" cap="none">
                <a:solidFill>
                  <a:srgbClr val="666666"/>
                </a:solidFill>
                <a:latin typeface="Proxima Nova"/>
                <a:ea typeface="Proxima Nova"/>
                <a:cs typeface="Proxima Nova"/>
                <a:sym typeface="Proxima Nova"/>
              </a:rPr>
              <a:t>PROPRIETARY &amp; CONFIDENTIAL</a:t>
            </a:r>
            <a:endParaRPr sz="700" b="0" i="0" u="none" strike="noStrike" cap="none">
              <a:solidFill>
                <a:srgbClr val="666666"/>
              </a:solidFill>
              <a:latin typeface="Proxima Nova"/>
              <a:ea typeface="Proxima Nova"/>
              <a:cs typeface="Proxima Nova"/>
              <a:sym typeface="Proxima Nova"/>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111">
          <p15:clr>
            <a:srgbClr val="FBAE40"/>
          </p15:clr>
        </p15:guide>
        <p15:guide id="2" orient="horz" pos="80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09 Two Columns">
  <p:cSld name="TWO_OBJECTS_WITH_TEXT_1_1">
    <p:spTree>
      <p:nvGrpSpPr>
        <p:cNvPr id="1" name="Shape 233"/>
        <p:cNvGrpSpPr/>
        <p:nvPr/>
      </p:nvGrpSpPr>
      <p:grpSpPr>
        <a:xfrm>
          <a:off x="0" y="0"/>
          <a:ext cx="0" cy="0"/>
          <a:chOff x="0" y="0"/>
          <a:chExt cx="0" cy="0"/>
        </a:xfrm>
      </p:grpSpPr>
      <p:sp>
        <p:nvSpPr>
          <p:cNvPr id="234" name="Google Shape;234;p30"/>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235" name="Google Shape;235;p30"/>
          <p:cNvPicPr preferRelativeResize="0"/>
          <p:nvPr/>
        </p:nvPicPr>
        <p:blipFill rotWithShape="1">
          <a:blip r:embed="rId2">
            <a:alphaModFix/>
          </a:blip>
          <a:srcRect/>
          <a:stretch/>
        </p:blipFill>
        <p:spPr>
          <a:xfrm>
            <a:off x="8540263" y="303213"/>
            <a:ext cx="208450" cy="208450"/>
          </a:xfrm>
          <a:prstGeom prst="rect">
            <a:avLst/>
          </a:prstGeom>
          <a:noFill/>
          <a:ln>
            <a:noFill/>
          </a:ln>
        </p:spPr>
      </p:pic>
      <p:sp>
        <p:nvSpPr>
          <p:cNvPr id="236" name="Google Shape;236;p30"/>
          <p:cNvSpPr txBox="1">
            <a:spLocks noGrp="1"/>
          </p:cNvSpPr>
          <p:nvPr>
            <p:ph type="title"/>
          </p:nvPr>
        </p:nvSpPr>
        <p:spPr>
          <a:xfrm>
            <a:off x="411600" y="303225"/>
            <a:ext cx="7726500" cy="7890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2800"/>
              <a:buNone/>
              <a:defRPr sz="3200">
                <a:solidFill>
                  <a:schemeClr val="dk1"/>
                </a:solidFill>
              </a:defRPr>
            </a:lvl1pPr>
            <a:lvl2pPr lvl="1" algn="l" rtl="0">
              <a:lnSpc>
                <a:spcPct val="100000"/>
              </a:lnSpc>
              <a:spcBef>
                <a:spcPts val="0"/>
              </a:spcBef>
              <a:spcAft>
                <a:spcPts val="0"/>
              </a:spcAft>
              <a:buSzPts val="2800"/>
              <a:buNone/>
              <a:defRPr sz="3900">
                <a:solidFill>
                  <a:srgbClr val="FFFFFF"/>
                </a:solidFill>
              </a:defRPr>
            </a:lvl2pPr>
            <a:lvl3pPr lvl="2" algn="l" rtl="0">
              <a:lnSpc>
                <a:spcPct val="100000"/>
              </a:lnSpc>
              <a:spcBef>
                <a:spcPts val="0"/>
              </a:spcBef>
              <a:spcAft>
                <a:spcPts val="0"/>
              </a:spcAft>
              <a:buSzPts val="2800"/>
              <a:buNone/>
              <a:defRPr sz="3900">
                <a:solidFill>
                  <a:srgbClr val="FFFFFF"/>
                </a:solidFill>
              </a:defRPr>
            </a:lvl3pPr>
            <a:lvl4pPr lvl="3" algn="l" rtl="0">
              <a:lnSpc>
                <a:spcPct val="100000"/>
              </a:lnSpc>
              <a:spcBef>
                <a:spcPts val="0"/>
              </a:spcBef>
              <a:spcAft>
                <a:spcPts val="0"/>
              </a:spcAft>
              <a:buSzPts val="2800"/>
              <a:buNone/>
              <a:defRPr sz="3900">
                <a:solidFill>
                  <a:srgbClr val="FFFFFF"/>
                </a:solidFill>
              </a:defRPr>
            </a:lvl4pPr>
            <a:lvl5pPr lvl="4" algn="l" rtl="0">
              <a:lnSpc>
                <a:spcPct val="100000"/>
              </a:lnSpc>
              <a:spcBef>
                <a:spcPts val="0"/>
              </a:spcBef>
              <a:spcAft>
                <a:spcPts val="0"/>
              </a:spcAft>
              <a:buSzPts val="2800"/>
              <a:buNone/>
              <a:defRPr sz="3900">
                <a:solidFill>
                  <a:srgbClr val="FFFFFF"/>
                </a:solidFill>
              </a:defRPr>
            </a:lvl5pPr>
            <a:lvl6pPr lvl="5" algn="l" rtl="0">
              <a:lnSpc>
                <a:spcPct val="100000"/>
              </a:lnSpc>
              <a:spcBef>
                <a:spcPts val="0"/>
              </a:spcBef>
              <a:spcAft>
                <a:spcPts val="0"/>
              </a:spcAft>
              <a:buSzPts val="2800"/>
              <a:buNone/>
              <a:defRPr sz="3900">
                <a:solidFill>
                  <a:srgbClr val="FFFFFF"/>
                </a:solidFill>
              </a:defRPr>
            </a:lvl6pPr>
            <a:lvl7pPr lvl="6" algn="l" rtl="0">
              <a:lnSpc>
                <a:spcPct val="100000"/>
              </a:lnSpc>
              <a:spcBef>
                <a:spcPts val="0"/>
              </a:spcBef>
              <a:spcAft>
                <a:spcPts val="0"/>
              </a:spcAft>
              <a:buSzPts val="2800"/>
              <a:buNone/>
              <a:defRPr sz="3900">
                <a:solidFill>
                  <a:srgbClr val="FFFFFF"/>
                </a:solidFill>
              </a:defRPr>
            </a:lvl7pPr>
            <a:lvl8pPr lvl="7" algn="l" rtl="0">
              <a:lnSpc>
                <a:spcPct val="100000"/>
              </a:lnSpc>
              <a:spcBef>
                <a:spcPts val="0"/>
              </a:spcBef>
              <a:spcAft>
                <a:spcPts val="0"/>
              </a:spcAft>
              <a:buSzPts val="2800"/>
              <a:buNone/>
              <a:defRPr sz="3900">
                <a:solidFill>
                  <a:srgbClr val="FFFFFF"/>
                </a:solidFill>
              </a:defRPr>
            </a:lvl8pPr>
            <a:lvl9pPr lvl="8" algn="l" rtl="0">
              <a:lnSpc>
                <a:spcPct val="100000"/>
              </a:lnSpc>
              <a:spcBef>
                <a:spcPts val="0"/>
              </a:spcBef>
              <a:spcAft>
                <a:spcPts val="0"/>
              </a:spcAft>
              <a:buSzPts val="2800"/>
              <a:buNone/>
              <a:defRPr sz="3900">
                <a:solidFill>
                  <a:srgbClr val="FFFFFF"/>
                </a:solidFill>
              </a:defRPr>
            </a:lvl9pPr>
          </a:lstStyle>
          <a:p>
            <a:endParaRPr/>
          </a:p>
        </p:txBody>
      </p:sp>
      <p:sp>
        <p:nvSpPr>
          <p:cNvPr id="237" name="Google Shape;237;p30"/>
          <p:cNvSpPr txBox="1">
            <a:spLocks noGrp="1"/>
          </p:cNvSpPr>
          <p:nvPr>
            <p:ph type="body" idx="1"/>
          </p:nvPr>
        </p:nvSpPr>
        <p:spPr>
          <a:xfrm>
            <a:off x="411800" y="1015525"/>
            <a:ext cx="3942600" cy="3751800"/>
          </a:xfrm>
          <a:prstGeom prst="rect">
            <a:avLst/>
          </a:prstGeom>
          <a:noFill/>
          <a:ln>
            <a:noFill/>
          </a:ln>
        </p:spPr>
        <p:txBody>
          <a:bodyPr spcFirstLastPara="1" wrap="square" lIns="0" tIns="0" rIns="0" bIns="0" anchor="t" anchorCtr="0">
            <a:noAutofit/>
          </a:bodyPr>
          <a:lstStyle>
            <a:lvl1pPr marL="457200" lvl="0" indent="-304800" algn="l" rtl="0">
              <a:lnSpc>
                <a:spcPct val="100000"/>
              </a:lnSpc>
              <a:spcBef>
                <a:spcPts val="0"/>
              </a:spcBef>
              <a:spcAft>
                <a:spcPts val="0"/>
              </a:spcAft>
              <a:buSzPts val="1200"/>
              <a:buChar char="ᐩ"/>
              <a:defRPr/>
            </a:lvl1pPr>
            <a:lvl2pPr marL="914400" lvl="1" indent="-304800" algn="l" rtl="0">
              <a:lnSpc>
                <a:spcPct val="100000"/>
              </a:lnSpc>
              <a:spcBef>
                <a:spcPts val="0"/>
              </a:spcBef>
              <a:spcAft>
                <a:spcPts val="0"/>
              </a:spcAft>
              <a:buSzPts val="1200"/>
              <a:buChar char="ᐩ"/>
              <a:defRPr/>
            </a:lvl2pPr>
            <a:lvl3pPr marL="1371600" lvl="2" indent="-298450" algn="l" rtl="0">
              <a:lnSpc>
                <a:spcPct val="100000"/>
              </a:lnSpc>
              <a:spcBef>
                <a:spcPts val="0"/>
              </a:spcBef>
              <a:spcAft>
                <a:spcPts val="0"/>
              </a:spcAft>
              <a:buSzPts val="1100"/>
              <a:buChar char="ᐩ"/>
              <a:defRPr/>
            </a:lvl3pPr>
            <a:lvl4pPr marL="1828800" lvl="3" indent="-298450" algn="l" rtl="0">
              <a:lnSpc>
                <a:spcPct val="100000"/>
              </a:lnSpc>
              <a:spcBef>
                <a:spcPts val="0"/>
              </a:spcBef>
              <a:spcAft>
                <a:spcPts val="0"/>
              </a:spcAft>
              <a:buSzPts val="1100"/>
              <a:buChar char="○"/>
              <a:defRPr/>
            </a:lvl4pPr>
            <a:lvl5pPr marL="2286000" lvl="4" indent="-298450" algn="l" rtl="0">
              <a:lnSpc>
                <a:spcPct val="100000"/>
              </a:lnSpc>
              <a:spcBef>
                <a:spcPts val="0"/>
              </a:spcBef>
              <a:spcAft>
                <a:spcPts val="0"/>
              </a:spcAft>
              <a:buSzPts val="1100"/>
              <a:buChar char="○"/>
              <a:defRPr/>
            </a:lvl5pPr>
            <a:lvl6pPr marL="2743200" lvl="5" indent="-298450" algn="l" rtl="0">
              <a:lnSpc>
                <a:spcPct val="100000"/>
              </a:lnSpc>
              <a:spcBef>
                <a:spcPts val="0"/>
              </a:spcBef>
              <a:spcAft>
                <a:spcPts val="0"/>
              </a:spcAft>
              <a:buSzPts val="1100"/>
              <a:buChar char="○"/>
              <a:defRPr/>
            </a:lvl6pPr>
            <a:lvl7pPr marL="3200400" lvl="6" indent="-292100" algn="l" rtl="0">
              <a:lnSpc>
                <a:spcPct val="100000"/>
              </a:lnSpc>
              <a:spcBef>
                <a:spcPts val="0"/>
              </a:spcBef>
              <a:spcAft>
                <a:spcPts val="0"/>
              </a:spcAft>
              <a:buClr>
                <a:srgbClr val="FFFFFF"/>
              </a:buClr>
              <a:buSzPts val="1000"/>
              <a:buChar char="○"/>
              <a:defRPr>
                <a:solidFill>
                  <a:srgbClr val="FFFFFF"/>
                </a:solidFill>
              </a:defRPr>
            </a:lvl7pPr>
            <a:lvl8pPr marL="3657600" lvl="7" indent="-285750" algn="l" rtl="0">
              <a:lnSpc>
                <a:spcPct val="100000"/>
              </a:lnSpc>
              <a:spcBef>
                <a:spcPts val="0"/>
              </a:spcBef>
              <a:spcAft>
                <a:spcPts val="0"/>
              </a:spcAft>
              <a:buClr>
                <a:srgbClr val="FFFFFF"/>
              </a:buClr>
              <a:buSzPts val="900"/>
              <a:buChar char="○"/>
              <a:defRPr>
                <a:solidFill>
                  <a:srgbClr val="FFFFFF"/>
                </a:solidFill>
              </a:defRPr>
            </a:lvl8pPr>
            <a:lvl9pPr marL="4114800" lvl="8" indent="-273050" algn="l" rtl="0">
              <a:lnSpc>
                <a:spcPct val="100000"/>
              </a:lnSpc>
              <a:spcBef>
                <a:spcPts val="0"/>
              </a:spcBef>
              <a:spcAft>
                <a:spcPts val="0"/>
              </a:spcAft>
              <a:buClr>
                <a:srgbClr val="FFFFFF"/>
              </a:buClr>
              <a:buSzPts val="700"/>
              <a:buChar char="○"/>
              <a:defRPr>
                <a:solidFill>
                  <a:srgbClr val="FFFFFF"/>
                </a:solidFill>
              </a:defRPr>
            </a:lvl9pPr>
          </a:lstStyle>
          <a:p>
            <a:endParaRPr/>
          </a:p>
        </p:txBody>
      </p:sp>
      <p:sp>
        <p:nvSpPr>
          <p:cNvPr id="238" name="Google Shape;238;p30"/>
          <p:cNvSpPr txBox="1">
            <a:spLocks noGrp="1"/>
          </p:cNvSpPr>
          <p:nvPr>
            <p:ph type="body" idx="2"/>
          </p:nvPr>
        </p:nvSpPr>
        <p:spPr>
          <a:xfrm>
            <a:off x="4789825" y="1289175"/>
            <a:ext cx="3942600" cy="3478200"/>
          </a:xfrm>
          <a:prstGeom prst="rect">
            <a:avLst/>
          </a:prstGeom>
          <a:noFill/>
          <a:ln>
            <a:noFill/>
          </a:ln>
        </p:spPr>
        <p:txBody>
          <a:bodyPr spcFirstLastPara="1" wrap="square" lIns="0" tIns="0" rIns="0" bIns="0" anchor="t" anchorCtr="0">
            <a:noAutofit/>
          </a:bodyPr>
          <a:lstStyle>
            <a:lvl1pPr marL="457200" lvl="0" indent="-304800" algn="l" rtl="0">
              <a:lnSpc>
                <a:spcPct val="100000"/>
              </a:lnSpc>
              <a:spcBef>
                <a:spcPts val="0"/>
              </a:spcBef>
              <a:spcAft>
                <a:spcPts val="0"/>
              </a:spcAft>
              <a:buSzPts val="1200"/>
              <a:buChar char="ᐩ"/>
              <a:defRPr/>
            </a:lvl1pPr>
            <a:lvl2pPr marL="914400" lvl="1" indent="-304800" algn="l" rtl="0">
              <a:lnSpc>
                <a:spcPct val="100000"/>
              </a:lnSpc>
              <a:spcBef>
                <a:spcPts val="0"/>
              </a:spcBef>
              <a:spcAft>
                <a:spcPts val="0"/>
              </a:spcAft>
              <a:buSzPts val="1200"/>
              <a:buChar char="ᐩ"/>
              <a:defRPr/>
            </a:lvl2pPr>
            <a:lvl3pPr marL="1371600" lvl="2" indent="-298450" algn="l" rtl="0">
              <a:lnSpc>
                <a:spcPct val="100000"/>
              </a:lnSpc>
              <a:spcBef>
                <a:spcPts val="0"/>
              </a:spcBef>
              <a:spcAft>
                <a:spcPts val="0"/>
              </a:spcAft>
              <a:buSzPts val="1100"/>
              <a:buChar char="ᐩ"/>
              <a:defRPr/>
            </a:lvl3pPr>
            <a:lvl4pPr marL="1828800" lvl="3" indent="-298450" algn="l" rtl="0">
              <a:lnSpc>
                <a:spcPct val="100000"/>
              </a:lnSpc>
              <a:spcBef>
                <a:spcPts val="0"/>
              </a:spcBef>
              <a:spcAft>
                <a:spcPts val="0"/>
              </a:spcAft>
              <a:buSzPts val="1100"/>
              <a:buChar char="○"/>
              <a:defRPr/>
            </a:lvl4pPr>
            <a:lvl5pPr marL="2286000" lvl="4" indent="-298450" algn="l" rtl="0">
              <a:lnSpc>
                <a:spcPct val="100000"/>
              </a:lnSpc>
              <a:spcBef>
                <a:spcPts val="0"/>
              </a:spcBef>
              <a:spcAft>
                <a:spcPts val="0"/>
              </a:spcAft>
              <a:buSzPts val="1100"/>
              <a:buChar char="○"/>
              <a:defRPr/>
            </a:lvl5pPr>
            <a:lvl6pPr marL="2743200" lvl="5" indent="-298450" algn="l" rtl="0">
              <a:lnSpc>
                <a:spcPct val="100000"/>
              </a:lnSpc>
              <a:spcBef>
                <a:spcPts val="0"/>
              </a:spcBef>
              <a:spcAft>
                <a:spcPts val="0"/>
              </a:spcAft>
              <a:buSzPts val="1100"/>
              <a:buChar char="○"/>
              <a:defRPr/>
            </a:lvl6pPr>
            <a:lvl7pPr marL="3200400" lvl="6" indent="-292100" algn="l" rtl="0">
              <a:lnSpc>
                <a:spcPct val="100000"/>
              </a:lnSpc>
              <a:spcBef>
                <a:spcPts val="0"/>
              </a:spcBef>
              <a:spcAft>
                <a:spcPts val="0"/>
              </a:spcAft>
              <a:buClr>
                <a:srgbClr val="FFFFFF"/>
              </a:buClr>
              <a:buSzPts val="1000"/>
              <a:buChar char="○"/>
              <a:defRPr>
                <a:solidFill>
                  <a:srgbClr val="FFFFFF"/>
                </a:solidFill>
              </a:defRPr>
            </a:lvl7pPr>
            <a:lvl8pPr marL="3657600" lvl="7" indent="-285750" algn="l" rtl="0">
              <a:lnSpc>
                <a:spcPct val="100000"/>
              </a:lnSpc>
              <a:spcBef>
                <a:spcPts val="0"/>
              </a:spcBef>
              <a:spcAft>
                <a:spcPts val="0"/>
              </a:spcAft>
              <a:buClr>
                <a:srgbClr val="FFFFFF"/>
              </a:buClr>
              <a:buSzPts val="900"/>
              <a:buChar char="○"/>
              <a:defRPr>
                <a:solidFill>
                  <a:srgbClr val="FFFFFF"/>
                </a:solidFill>
              </a:defRPr>
            </a:lvl8pPr>
            <a:lvl9pPr marL="4114800" lvl="8" indent="-273050" algn="l" rtl="0">
              <a:lnSpc>
                <a:spcPct val="100000"/>
              </a:lnSpc>
              <a:spcBef>
                <a:spcPts val="0"/>
              </a:spcBef>
              <a:spcAft>
                <a:spcPts val="0"/>
              </a:spcAft>
              <a:buClr>
                <a:srgbClr val="FFFFFF"/>
              </a:buClr>
              <a:buSzPts val="700"/>
              <a:buChar char="○"/>
              <a:defRPr>
                <a:solidFill>
                  <a:srgbClr val="FFFFFF"/>
                </a:solidFill>
              </a:defRPr>
            </a:lvl9pPr>
          </a:lstStyle>
          <a:p>
            <a:endParaRPr/>
          </a:p>
        </p:txBody>
      </p:sp>
      <p:sp>
        <p:nvSpPr>
          <p:cNvPr id="239" name="Google Shape;239;p30"/>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b="0" i="0" u="none" strike="noStrike" cap="none">
                <a:solidFill>
                  <a:srgbClr val="666666"/>
                </a:solidFill>
                <a:latin typeface="Proxima Nova"/>
                <a:ea typeface="Proxima Nova"/>
                <a:cs typeface="Proxima Nova"/>
                <a:sym typeface="Proxima Nova"/>
              </a:rPr>
              <a:t>PROPRIETARY &amp; CONFIDENTIAL</a:t>
            </a:r>
            <a:endParaRPr sz="700" b="0" i="0" u="none" strike="noStrike" cap="none">
              <a:solidFill>
                <a:srgbClr val="666666"/>
              </a:solidFill>
              <a:latin typeface="Proxima Nova"/>
              <a:ea typeface="Proxima Nova"/>
              <a:cs typeface="Proxima Nova"/>
              <a:sym typeface="Proxima Nova"/>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812">
          <p15:clr>
            <a:srgbClr val="FBAE40"/>
          </p15:clr>
        </p15:guide>
        <p15:guide id="2" pos="2743">
          <p15:clr>
            <a:srgbClr val="FBAE40"/>
          </p15:clr>
        </p15:guide>
        <p15:guide id="3" pos="3017">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11 Three Columns with Heading">
  <p:cSld name="3 columns with heading">
    <p:spTree>
      <p:nvGrpSpPr>
        <p:cNvPr id="1" name="Shape 240"/>
        <p:cNvGrpSpPr/>
        <p:nvPr/>
      </p:nvGrpSpPr>
      <p:grpSpPr>
        <a:xfrm>
          <a:off x="0" y="0"/>
          <a:ext cx="0" cy="0"/>
          <a:chOff x="0" y="0"/>
          <a:chExt cx="0" cy="0"/>
        </a:xfrm>
      </p:grpSpPr>
      <p:sp>
        <p:nvSpPr>
          <p:cNvPr id="241" name="Google Shape;241;p31"/>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242" name="Google Shape;242;p31"/>
          <p:cNvPicPr preferRelativeResize="0"/>
          <p:nvPr/>
        </p:nvPicPr>
        <p:blipFill rotWithShape="1">
          <a:blip r:embed="rId2">
            <a:alphaModFix/>
          </a:blip>
          <a:srcRect/>
          <a:stretch/>
        </p:blipFill>
        <p:spPr>
          <a:xfrm>
            <a:off x="8540263" y="303213"/>
            <a:ext cx="208450" cy="208450"/>
          </a:xfrm>
          <a:prstGeom prst="rect">
            <a:avLst/>
          </a:prstGeom>
          <a:noFill/>
          <a:ln>
            <a:noFill/>
          </a:ln>
        </p:spPr>
      </p:pic>
      <p:sp>
        <p:nvSpPr>
          <p:cNvPr id="243" name="Google Shape;243;p31"/>
          <p:cNvSpPr txBox="1">
            <a:spLocks noGrp="1"/>
          </p:cNvSpPr>
          <p:nvPr>
            <p:ph type="title"/>
          </p:nvPr>
        </p:nvSpPr>
        <p:spPr>
          <a:xfrm>
            <a:off x="411600" y="303225"/>
            <a:ext cx="7726500" cy="7890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2800"/>
              <a:buNone/>
              <a:defRPr sz="3200">
                <a:solidFill>
                  <a:schemeClr val="dk1"/>
                </a:solidFill>
              </a:defRPr>
            </a:lvl1pPr>
            <a:lvl2pPr lvl="1" algn="l" rtl="0">
              <a:lnSpc>
                <a:spcPct val="100000"/>
              </a:lnSpc>
              <a:spcBef>
                <a:spcPts val="0"/>
              </a:spcBef>
              <a:spcAft>
                <a:spcPts val="0"/>
              </a:spcAft>
              <a:buSzPts val="2800"/>
              <a:buNone/>
              <a:defRPr sz="3900">
                <a:solidFill>
                  <a:srgbClr val="FFFFFF"/>
                </a:solidFill>
              </a:defRPr>
            </a:lvl2pPr>
            <a:lvl3pPr lvl="2" algn="l" rtl="0">
              <a:lnSpc>
                <a:spcPct val="100000"/>
              </a:lnSpc>
              <a:spcBef>
                <a:spcPts val="0"/>
              </a:spcBef>
              <a:spcAft>
                <a:spcPts val="0"/>
              </a:spcAft>
              <a:buSzPts val="2800"/>
              <a:buNone/>
              <a:defRPr sz="3900">
                <a:solidFill>
                  <a:srgbClr val="FFFFFF"/>
                </a:solidFill>
              </a:defRPr>
            </a:lvl3pPr>
            <a:lvl4pPr lvl="3" algn="l" rtl="0">
              <a:lnSpc>
                <a:spcPct val="100000"/>
              </a:lnSpc>
              <a:spcBef>
                <a:spcPts val="0"/>
              </a:spcBef>
              <a:spcAft>
                <a:spcPts val="0"/>
              </a:spcAft>
              <a:buSzPts val="2800"/>
              <a:buNone/>
              <a:defRPr sz="3900">
                <a:solidFill>
                  <a:srgbClr val="FFFFFF"/>
                </a:solidFill>
              </a:defRPr>
            </a:lvl4pPr>
            <a:lvl5pPr lvl="4" algn="l" rtl="0">
              <a:lnSpc>
                <a:spcPct val="100000"/>
              </a:lnSpc>
              <a:spcBef>
                <a:spcPts val="0"/>
              </a:spcBef>
              <a:spcAft>
                <a:spcPts val="0"/>
              </a:spcAft>
              <a:buSzPts val="2800"/>
              <a:buNone/>
              <a:defRPr sz="3900">
                <a:solidFill>
                  <a:srgbClr val="FFFFFF"/>
                </a:solidFill>
              </a:defRPr>
            </a:lvl5pPr>
            <a:lvl6pPr lvl="5" algn="l" rtl="0">
              <a:lnSpc>
                <a:spcPct val="100000"/>
              </a:lnSpc>
              <a:spcBef>
                <a:spcPts val="0"/>
              </a:spcBef>
              <a:spcAft>
                <a:spcPts val="0"/>
              </a:spcAft>
              <a:buSzPts val="2800"/>
              <a:buNone/>
              <a:defRPr sz="3900">
                <a:solidFill>
                  <a:srgbClr val="FFFFFF"/>
                </a:solidFill>
              </a:defRPr>
            </a:lvl6pPr>
            <a:lvl7pPr lvl="6" algn="l" rtl="0">
              <a:lnSpc>
                <a:spcPct val="100000"/>
              </a:lnSpc>
              <a:spcBef>
                <a:spcPts val="0"/>
              </a:spcBef>
              <a:spcAft>
                <a:spcPts val="0"/>
              </a:spcAft>
              <a:buSzPts val="2800"/>
              <a:buNone/>
              <a:defRPr sz="3900">
                <a:solidFill>
                  <a:srgbClr val="FFFFFF"/>
                </a:solidFill>
              </a:defRPr>
            </a:lvl7pPr>
            <a:lvl8pPr lvl="7" algn="l" rtl="0">
              <a:lnSpc>
                <a:spcPct val="100000"/>
              </a:lnSpc>
              <a:spcBef>
                <a:spcPts val="0"/>
              </a:spcBef>
              <a:spcAft>
                <a:spcPts val="0"/>
              </a:spcAft>
              <a:buSzPts val="2800"/>
              <a:buNone/>
              <a:defRPr sz="3900">
                <a:solidFill>
                  <a:srgbClr val="FFFFFF"/>
                </a:solidFill>
              </a:defRPr>
            </a:lvl8pPr>
            <a:lvl9pPr lvl="8" algn="l" rtl="0">
              <a:lnSpc>
                <a:spcPct val="100000"/>
              </a:lnSpc>
              <a:spcBef>
                <a:spcPts val="0"/>
              </a:spcBef>
              <a:spcAft>
                <a:spcPts val="0"/>
              </a:spcAft>
              <a:buSzPts val="2800"/>
              <a:buNone/>
              <a:defRPr sz="3900">
                <a:solidFill>
                  <a:srgbClr val="FFFFFF"/>
                </a:solidFill>
              </a:defRPr>
            </a:lvl9pPr>
          </a:lstStyle>
          <a:p>
            <a:endParaRPr/>
          </a:p>
        </p:txBody>
      </p:sp>
      <p:sp>
        <p:nvSpPr>
          <p:cNvPr id="244" name="Google Shape;244;p31"/>
          <p:cNvSpPr txBox="1">
            <a:spLocks noGrp="1"/>
          </p:cNvSpPr>
          <p:nvPr>
            <p:ph type="subTitle" idx="1"/>
          </p:nvPr>
        </p:nvSpPr>
        <p:spPr>
          <a:xfrm>
            <a:off x="411700" y="1015525"/>
            <a:ext cx="2495700" cy="436200"/>
          </a:xfrm>
          <a:prstGeom prst="rect">
            <a:avLst/>
          </a:prstGeom>
          <a:noFill/>
          <a:ln>
            <a:noFill/>
          </a:ln>
        </p:spPr>
        <p:txBody>
          <a:bodyPr spcFirstLastPara="1" wrap="square" lIns="0" tIns="0" rIns="0" bIns="0" anchor="t" anchorCtr="0">
            <a:noAutofit/>
          </a:bodyPr>
          <a:lstStyle>
            <a:lvl1pPr lvl="0" algn="l" rtl="0">
              <a:lnSpc>
                <a:spcPct val="95000"/>
              </a:lnSpc>
              <a:spcBef>
                <a:spcPts val="0"/>
              </a:spcBef>
              <a:spcAft>
                <a:spcPts val="0"/>
              </a:spcAft>
              <a:buClr>
                <a:schemeClr val="dk1"/>
              </a:buClr>
              <a:buSzPts val="1400"/>
              <a:buFont typeface="Proxima Nova Semibold"/>
              <a:buNone/>
              <a:defRPr sz="1400" i="0">
                <a:solidFill>
                  <a:schemeClr val="dk1"/>
                </a:solidFill>
                <a:latin typeface="Proxima Nova Semibold"/>
                <a:ea typeface="Proxima Nova Semibold"/>
                <a:cs typeface="Proxima Nova Semibold"/>
                <a:sym typeface="Proxima Nova Semibold"/>
              </a:defRPr>
            </a:lvl1pPr>
            <a:lvl2pPr lvl="1"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2pPr>
            <a:lvl3pPr lvl="2"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3pPr>
            <a:lvl4pPr lvl="3"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4pPr>
            <a:lvl5pPr lvl="4"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5pPr>
            <a:lvl6pPr lvl="5"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6pPr>
            <a:lvl7pPr lvl="6"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7pPr>
            <a:lvl8pPr lvl="7"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8pPr>
            <a:lvl9pPr lvl="8"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9pPr>
          </a:lstStyle>
          <a:p>
            <a:endParaRPr/>
          </a:p>
        </p:txBody>
      </p:sp>
      <p:sp>
        <p:nvSpPr>
          <p:cNvPr id="245" name="Google Shape;245;p31"/>
          <p:cNvSpPr txBox="1">
            <a:spLocks noGrp="1"/>
          </p:cNvSpPr>
          <p:nvPr>
            <p:ph type="subTitle" idx="2"/>
          </p:nvPr>
        </p:nvSpPr>
        <p:spPr>
          <a:xfrm>
            <a:off x="3339800" y="1015525"/>
            <a:ext cx="2464500" cy="436200"/>
          </a:xfrm>
          <a:prstGeom prst="rect">
            <a:avLst/>
          </a:prstGeom>
          <a:noFill/>
          <a:ln>
            <a:noFill/>
          </a:ln>
        </p:spPr>
        <p:txBody>
          <a:bodyPr spcFirstLastPara="1" wrap="square" lIns="0" tIns="0" rIns="0" bIns="0" anchor="t" anchorCtr="0">
            <a:noAutofit/>
          </a:bodyPr>
          <a:lstStyle>
            <a:lvl1pPr lvl="0" algn="l" rtl="0">
              <a:lnSpc>
                <a:spcPct val="95000"/>
              </a:lnSpc>
              <a:spcBef>
                <a:spcPts val="0"/>
              </a:spcBef>
              <a:spcAft>
                <a:spcPts val="0"/>
              </a:spcAft>
              <a:buClr>
                <a:schemeClr val="dk1"/>
              </a:buClr>
              <a:buSzPts val="1400"/>
              <a:buFont typeface="Proxima Nova Semibold"/>
              <a:buNone/>
              <a:defRPr sz="1400" i="0">
                <a:solidFill>
                  <a:schemeClr val="dk1"/>
                </a:solidFill>
                <a:latin typeface="Proxima Nova Semibold"/>
                <a:ea typeface="Proxima Nova Semibold"/>
                <a:cs typeface="Proxima Nova Semibold"/>
                <a:sym typeface="Proxima Nova Semibold"/>
              </a:defRPr>
            </a:lvl1pPr>
            <a:lvl2pPr lvl="1"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2pPr>
            <a:lvl3pPr lvl="2"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3pPr>
            <a:lvl4pPr lvl="3"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4pPr>
            <a:lvl5pPr lvl="4"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5pPr>
            <a:lvl6pPr lvl="5"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6pPr>
            <a:lvl7pPr lvl="6"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7pPr>
            <a:lvl8pPr lvl="7"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8pPr>
            <a:lvl9pPr lvl="8"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9pPr>
          </a:lstStyle>
          <a:p>
            <a:endParaRPr/>
          </a:p>
        </p:txBody>
      </p:sp>
      <p:sp>
        <p:nvSpPr>
          <p:cNvPr id="246" name="Google Shape;246;p31"/>
          <p:cNvSpPr txBox="1">
            <a:spLocks noGrp="1"/>
          </p:cNvSpPr>
          <p:nvPr>
            <p:ph type="subTitle" idx="3"/>
          </p:nvPr>
        </p:nvSpPr>
        <p:spPr>
          <a:xfrm>
            <a:off x="6244175" y="1289175"/>
            <a:ext cx="2495700" cy="436200"/>
          </a:xfrm>
          <a:prstGeom prst="rect">
            <a:avLst/>
          </a:prstGeom>
          <a:noFill/>
          <a:ln>
            <a:noFill/>
          </a:ln>
        </p:spPr>
        <p:txBody>
          <a:bodyPr spcFirstLastPara="1" wrap="square" lIns="0" tIns="0" rIns="0" bIns="0" anchor="t" anchorCtr="0">
            <a:noAutofit/>
          </a:bodyPr>
          <a:lstStyle>
            <a:lvl1pPr lvl="0" algn="l" rtl="0">
              <a:lnSpc>
                <a:spcPct val="95000"/>
              </a:lnSpc>
              <a:spcBef>
                <a:spcPts val="0"/>
              </a:spcBef>
              <a:spcAft>
                <a:spcPts val="0"/>
              </a:spcAft>
              <a:buClr>
                <a:schemeClr val="dk1"/>
              </a:buClr>
              <a:buSzPts val="1400"/>
              <a:buFont typeface="Proxima Nova Semibold"/>
              <a:buNone/>
              <a:defRPr sz="1400" i="0">
                <a:solidFill>
                  <a:schemeClr val="dk1"/>
                </a:solidFill>
                <a:latin typeface="Proxima Nova Semibold"/>
                <a:ea typeface="Proxima Nova Semibold"/>
                <a:cs typeface="Proxima Nova Semibold"/>
                <a:sym typeface="Proxima Nova Semibold"/>
              </a:defRPr>
            </a:lvl1pPr>
            <a:lvl2pPr lvl="1"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2pPr>
            <a:lvl3pPr lvl="2"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3pPr>
            <a:lvl4pPr lvl="3"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4pPr>
            <a:lvl5pPr lvl="4"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5pPr>
            <a:lvl6pPr lvl="5"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6pPr>
            <a:lvl7pPr lvl="6"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7pPr>
            <a:lvl8pPr lvl="7"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8pPr>
            <a:lvl9pPr lvl="8"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9pPr>
          </a:lstStyle>
          <a:p>
            <a:endParaRPr/>
          </a:p>
        </p:txBody>
      </p:sp>
      <p:sp>
        <p:nvSpPr>
          <p:cNvPr id="247" name="Google Shape;247;p31"/>
          <p:cNvSpPr txBox="1">
            <a:spLocks noGrp="1"/>
          </p:cNvSpPr>
          <p:nvPr>
            <p:ph type="body" idx="4"/>
          </p:nvPr>
        </p:nvSpPr>
        <p:spPr>
          <a:xfrm>
            <a:off x="411800" y="1490075"/>
            <a:ext cx="2495700" cy="3003600"/>
          </a:xfrm>
          <a:prstGeom prst="rect">
            <a:avLst/>
          </a:prstGeom>
          <a:noFill/>
          <a:ln>
            <a:noFill/>
          </a:ln>
        </p:spPr>
        <p:txBody>
          <a:bodyPr spcFirstLastPara="1" wrap="square" lIns="0" tIns="0" rIns="0" bIns="0" anchor="t" anchorCtr="0">
            <a:noAutofit/>
          </a:bodyPr>
          <a:lstStyle>
            <a:lvl1pPr marL="457200" lvl="0" indent="-304800" algn="l" rtl="0">
              <a:lnSpc>
                <a:spcPct val="100000"/>
              </a:lnSpc>
              <a:spcBef>
                <a:spcPts val="0"/>
              </a:spcBef>
              <a:spcAft>
                <a:spcPts val="0"/>
              </a:spcAft>
              <a:buSzPts val="1200"/>
              <a:buChar char="ᐩ"/>
              <a:defRPr/>
            </a:lvl1pPr>
            <a:lvl2pPr marL="914400" lvl="1" indent="-304800" algn="l" rtl="0">
              <a:lnSpc>
                <a:spcPct val="100000"/>
              </a:lnSpc>
              <a:spcBef>
                <a:spcPts val="0"/>
              </a:spcBef>
              <a:spcAft>
                <a:spcPts val="0"/>
              </a:spcAft>
              <a:buSzPts val="1200"/>
              <a:buChar char="ᐩ"/>
              <a:defRPr/>
            </a:lvl2pPr>
            <a:lvl3pPr marL="1371600" lvl="2" indent="-298450" algn="l" rtl="0">
              <a:lnSpc>
                <a:spcPct val="100000"/>
              </a:lnSpc>
              <a:spcBef>
                <a:spcPts val="0"/>
              </a:spcBef>
              <a:spcAft>
                <a:spcPts val="0"/>
              </a:spcAft>
              <a:buSzPts val="1100"/>
              <a:buChar char="ᐩ"/>
              <a:defRPr/>
            </a:lvl3pPr>
            <a:lvl4pPr marL="1828800" lvl="3" indent="-298450" algn="l" rtl="0">
              <a:lnSpc>
                <a:spcPct val="100000"/>
              </a:lnSpc>
              <a:spcBef>
                <a:spcPts val="0"/>
              </a:spcBef>
              <a:spcAft>
                <a:spcPts val="0"/>
              </a:spcAft>
              <a:buSzPts val="1100"/>
              <a:buChar char="○"/>
              <a:defRPr/>
            </a:lvl4pPr>
            <a:lvl5pPr marL="2286000" lvl="4" indent="-298450" algn="l" rtl="0">
              <a:lnSpc>
                <a:spcPct val="100000"/>
              </a:lnSpc>
              <a:spcBef>
                <a:spcPts val="0"/>
              </a:spcBef>
              <a:spcAft>
                <a:spcPts val="0"/>
              </a:spcAft>
              <a:buSzPts val="1100"/>
              <a:buChar char="○"/>
              <a:defRPr/>
            </a:lvl5pPr>
            <a:lvl6pPr marL="2743200" lvl="5" indent="-298450" algn="l" rtl="0">
              <a:lnSpc>
                <a:spcPct val="100000"/>
              </a:lnSpc>
              <a:spcBef>
                <a:spcPts val="0"/>
              </a:spcBef>
              <a:spcAft>
                <a:spcPts val="0"/>
              </a:spcAft>
              <a:buSzPts val="1100"/>
              <a:buChar char="○"/>
              <a:defRPr/>
            </a:lvl6pPr>
            <a:lvl7pPr marL="3200400" lvl="6" indent="-292100" algn="l" rtl="0">
              <a:lnSpc>
                <a:spcPct val="100000"/>
              </a:lnSpc>
              <a:spcBef>
                <a:spcPts val="0"/>
              </a:spcBef>
              <a:spcAft>
                <a:spcPts val="0"/>
              </a:spcAft>
              <a:buClr>
                <a:srgbClr val="FFFFFF"/>
              </a:buClr>
              <a:buSzPts val="1000"/>
              <a:buChar char="○"/>
              <a:defRPr>
                <a:solidFill>
                  <a:srgbClr val="FFFFFF"/>
                </a:solidFill>
              </a:defRPr>
            </a:lvl7pPr>
            <a:lvl8pPr marL="3657600" lvl="7" indent="-285750" algn="l" rtl="0">
              <a:lnSpc>
                <a:spcPct val="100000"/>
              </a:lnSpc>
              <a:spcBef>
                <a:spcPts val="0"/>
              </a:spcBef>
              <a:spcAft>
                <a:spcPts val="0"/>
              </a:spcAft>
              <a:buClr>
                <a:srgbClr val="FFFFFF"/>
              </a:buClr>
              <a:buSzPts val="900"/>
              <a:buChar char="○"/>
              <a:defRPr>
                <a:solidFill>
                  <a:srgbClr val="FFFFFF"/>
                </a:solidFill>
              </a:defRPr>
            </a:lvl8pPr>
            <a:lvl9pPr marL="4114800" lvl="8" indent="-273050" algn="l" rtl="0">
              <a:lnSpc>
                <a:spcPct val="100000"/>
              </a:lnSpc>
              <a:spcBef>
                <a:spcPts val="0"/>
              </a:spcBef>
              <a:spcAft>
                <a:spcPts val="0"/>
              </a:spcAft>
              <a:buClr>
                <a:srgbClr val="FFFFFF"/>
              </a:buClr>
              <a:buSzPts val="700"/>
              <a:buChar char="○"/>
              <a:defRPr>
                <a:solidFill>
                  <a:srgbClr val="FFFFFF"/>
                </a:solidFill>
              </a:defRPr>
            </a:lvl9pPr>
          </a:lstStyle>
          <a:p>
            <a:endParaRPr/>
          </a:p>
        </p:txBody>
      </p:sp>
      <p:sp>
        <p:nvSpPr>
          <p:cNvPr id="248" name="Google Shape;248;p31"/>
          <p:cNvSpPr txBox="1">
            <a:spLocks noGrp="1"/>
          </p:cNvSpPr>
          <p:nvPr>
            <p:ph type="body" idx="5"/>
          </p:nvPr>
        </p:nvSpPr>
        <p:spPr>
          <a:xfrm>
            <a:off x="3339800" y="1490075"/>
            <a:ext cx="2495700" cy="3003600"/>
          </a:xfrm>
          <a:prstGeom prst="rect">
            <a:avLst/>
          </a:prstGeom>
          <a:noFill/>
          <a:ln>
            <a:noFill/>
          </a:ln>
        </p:spPr>
        <p:txBody>
          <a:bodyPr spcFirstLastPara="1" wrap="square" lIns="0" tIns="0" rIns="0" bIns="0" anchor="t" anchorCtr="0">
            <a:noAutofit/>
          </a:bodyPr>
          <a:lstStyle>
            <a:lvl1pPr marL="457200" lvl="0" indent="-304800" algn="l" rtl="0">
              <a:lnSpc>
                <a:spcPct val="100000"/>
              </a:lnSpc>
              <a:spcBef>
                <a:spcPts val="0"/>
              </a:spcBef>
              <a:spcAft>
                <a:spcPts val="0"/>
              </a:spcAft>
              <a:buSzPts val="1200"/>
              <a:buChar char="ᐩ"/>
              <a:defRPr/>
            </a:lvl1pPr>
            <a:lvl2pPr marL="914400" lvl="1" indent="-304800" algn="l" rtl="0">
              <a:lnSpc>
                <a:spcPct val="100000"/>
              </a:lnSpc>
              <a:spcBef>
                <a:spcPts val="0"/>
              </a:spcBef>
              <a:spcAft>
                <a:spcPts val="0"/>
              </a:spcAft>
              <a:buSzPts val="1200"/>
              <a:buChar char="ᐩ"/>
              <a:defRPr/>
            </a:lvl2pPr>
            <a:lvl3pPr marL="1371600" lvl="2" indent="-298450" algn="l" rtl="0">
              <a:lnSpc>
                <a:spcPct val="100000"/>
              </a:lnSpc>
              <a:spcBef>
                <a:spcPts val="0"/>
              </a:spcBef>
              <a:spcAft>
                <a:spcPts val="0"/>
              </a:spcAft>
              <a:buSzPts val="1100"/>
              <a:buChar char="ᐩ"/>
              <a:defRPr/>
            </a:lvl3pPr>
            <a:lvl4pPr marL="1828800" lvl="3" indent="-298450" algn="l" rtl="0">
              <a:lnSpc>
                <a:spcPct val="100000"/>
              </a:lnSpc>
              <a:spcBef>
                <a:spcPts val="0"/>
              </a:spcBef>
              <a:spcAft>
                <a:spcPts val="0"/>
              </a:spcAft>
              <a:buSzPts val="1100"/>
              <a:buChar char="○"/>
              <a:defRPr/>
            </a:lvl4pPr>
            <a:lvl5pPr marL="2286000" lvl="4" indent="-298450" algn="l" rtl="0">
              <a:lnSpc>
                <a:spcPct val="100000"/>
              </a:lnSpc>
              <a:spcBef>
                <a:spcPts val="0"/>
              </a:spcBef>
              <a:spcAft>
                <a:spcPts val="0"/>
              </a:spcAft>
              <a:buSzPts val="1100"/>
              <a:buChar char="○"/>
              <a:defRPr/>
            </a:lvl5pPr>
            <a:lvl6pPr marL="2743200" lvl="5" indent="-298450" algn="l" rtl="0">
              <a:lnSpc>
                <a:spcPct val="100000"/>
              </a:lnSpc>
              <a:spcBef>
                <a:spcPts val="0"/>
              </a:spcBef>
              <a:spcAft>
                <a:spcPts val="0"/>
              </a:spcAft>
              <a:buSzPts val="1100"/>
              <a:buChar char="○"/>
              <a:defRPr/>
            </a:lvl6pPr>
            <a:lvl7pPr marL="3200400" lvl="6" indent="-292100" algn="l" rtl="0">
              <a:lnSpc>
                <a:spcPct val="100000"/>
              </a:lnSpc>
              <a:spcBef>
                <a:spcPts val="0"/>
              </a:spcBef>
              <a:spcAft>
                <a:spcPts val="0"/>
              </a:spcAft>
              <a:buClr>
                <a:srgbClr val="FFFFFF"/>
              </a:buClr>
              <a:buSzPts val="1000"/>
              <a:buChar char="○"/>
              <a:defRPr>
                <a:solidFill>
                  <a:srgbClr val="FFFFFF"/>
                </a:solidFill>
              </a:defRPr>
            </a:lvl7pPr>
            <a:lvl8pPr marL="3657600" lvl="7" indent="-285750" algn="l" rtl="0">
              <a:lnSpc>
                <a:spcPct val="100000"/>
              </a:lnSpc>
              <a:spcBef>
                <a:spcPts val="0"/>
              </a:spcBef>
              <a:spcAft>
                <a:spcPts val="0"/>
              </a:spcAft>
              <a:buClr>
                <a:srgbClr val="FFFFFF"/>
              </a:buClr>
              <a:buSzPts val="900"/>
              <a:buChar char="○"/>
              <a:defRPr>
                <a:solidFill>
                  <a:srgbClr val="FFFFFF"/>
                </a:solidFill>
              </a:defRPr>
            </a:lvl8pPr>
            <a:lvl9pPr marL="4114800" lvl="8" indent="-273050" algn="l" rtl="0">
              <a:lnSpc>
                <a:spcPct val="100000"/>
              </a:lnSpc>
              <a:spcBef>
                <a:spcPts val="0"/>
              </a:spcBef>
              <a:spcAft>
                <a:spcPts val="0"/>
              </a:spcAft>
              <a:buClr>
                <a:srgbClr val="FFFFFF"/>
              </a:buClr>
              <a:buSzPts val="700"/>
              <a:buChar char="○"/>
              <a:defRPr>
                <a:solidFill>
                  <a:srgbClr val="FFFFFF"/>
                </a:solidFill>
              </a:defRPr>
            </a:lvl9pPr>
          </a:lstStyle>
          <a:p>
            <a:endParaRPr/>
          </a:p>
        </p:txBody>
      </p:sp>
      <p:sp>
        <p:nvSpPr>
          <p:cNvPr id="249" name="Google Shape;249;p31"/>
          <p:cNvSpPr txBox="1">
            <a:spLocks noGrp="1"/>
          </p:cNvSpPr>
          <p:nvPr>
            <p:ph type="body" idx="6"/>
          </p:nvPr>
        </p:nvSpPr>
        <p:spPr>
          <a:xfrm>
            <a:off x="6244175" y="1763725"/>
            <a:ext cx="2495700" cy="3003600"/>
          </a:xfrm>
          <a:prstGeom prst="rect">
            <a:avLst/>
          </a:prstGeom>
          <a:noFill/>
          <a:ln>
            <a:noFill/>
          </a:ln>
        </p:spPr>
        <p:txBody>
          <a:bodyPr spcFirstLastPara="1" wrap="square" lIns="0" tIns="0" rIns="0" bIns="0" anchor="t" anchorCtr="0">
            <a:noAutofit/>
          </a:bodyPr>
          <a:lstStyle>
            <a:lvl1pPr marL="457200" lvl="0" indent="-304800" algn="l" rtl="0">
              <a:lnSpc>
                <a:spcPct val="100000"/>
              </a:lnSpc>
              <a:spcBef>
                <a:spcPts val="0"/>
              </a:spcBef>
              <a:spcAft>
                <a:spcPts val="0"/>
              </a:spcAft>
              <a:buSzPts val="1200"/>
              <a:buChar char="ᐩ"/>
              <a:defRPr/>
            </a:lvl1pPr>
            <a:lvl2pPr marL="914400" lvl="1" indent="-304800" algn="l" rtl="0">
              <a:lnSpc>
                <a:spcPct val="100000"/>
              </a:lnSpc>
              <a:spcBef>
                <a:spcPts val="0"/>
              </a:spcBef>
              <a:spcAft>
                <a:spcPts val="0"/>
              </a:spcAft>
              <a:buSzPts val="1200"/>
              <a:buChar char="ᐩ"/>
              <a:defRPr/>
            </a:lvl2pPr>
            <a:lvl3pPr marL="1371600" lvl="2" indent="-298450" algn="l" rtl="0">
              <a:lnSpc>
                <a:spcPct val="100000"/>
              </a:lnSpc>
              <a:spcBef>
                <a:spcPts val="0"/>
              </a:spcBef>
              <a:spcAft>
                <a:spcPts val="0"/>
              </a:spcAft>
              <a:buSzPts val="1100"/>
              <a:buChar char="ᐩ"/>
              <a:defRPr/>
            </a:lvl3pPr>
            <a:lvl4pPr marL="1828800" lvl="3" indent="-298450" algn="l" rtl="0">
              <a:lnSpc>
                <a:spcPct val="100000"/>
              </a:lnSpc>
              <a:spcBef>
                <a:spcPts val="0"/>
              </a:spcBef>
              <a:spcAft>
                <a:spcPts val="0"/>
              </a:spcAft>
              <a:buSzPts val="1100"/>
              <a:buChar char="○"/>
              <a:defRPr/>
            </a:lvl4pPr>
            <a:lvl5pPr marL="2286000" lvl="4" indent="-298450" algn="l" rtl="0">
              <a:lnSpc>
                <a:spcPct val="100000"/>
              </a:lnSpc>
              <a:spcBef>
                <a:spcPts val="0"/>
              </a:spcBef>
              <a:spcAft>
                <a:spcPts val="0"/>
              </a:spcAft>
              <a:buSzPts val="1100"/>
              <a:buChar char="○"/>
              <a:defRPr/>
            </a:lvl5pPr>
            <a:lvl6pPr marL="2743200" lvl="5" indent="-298450" algn="l" rtl="0">
              <a:lnSpc>
                <a:spcPct val="100000"/>
              </a:lnSpc>
              <a:spcBef>
                <a:spcPts val="0"/>
              </a:spcBef>
              <a:spcAft>
                <a:spcPts val="0"/>
              </a:spcAft>
              <a:buSzPts val="1100"/>
              <a:buChar char="○"/>
              <a:defRPr/>
            </a:lvl6pPr>
            <a:lvl7pPr marL="3200400" lvl="6" indent="-292100" algn="l" rtl="0">
              <a:lnSpc>
                <a:spcPct val="100000"/>
              </a:lnSpc>
              <a:spcBef>
                <a:spcPts val="0"/>
              </a:spcBef>
              <a:spcAft>
                <a:spcPts val="0"/>
              </a:spcAft>
              <a:buClr>
                <a:srgbClr val="FFFFFF"/>
              </a:buClr>
              <a:buSzPts val="1000"/>
              <a:buChar char="○"/>
              <a:defRPr>
                <a:solidFill>
                  <a:srgbClr val="FFFFFF"/>
                </a:solidFill>
              </a:defRPr>
            </a:lvl7pPr>
            <a:lvl8pPr marL="3657600" lvl="7" indent="-285750" algn="l" rtl="0">
              <a:lnSpc>
                <a:spcPct val="100000"/>
              </a:lnSpc>
              <a:spcBef>
                <a:spcPts val="0"/>
              </a:spcBef>
              <a:spcAft>
                <a:spcPts val="0"/>
              </a:spcAft>
              <a:buClr>
                <a:srgbClr val="FFFFFF"/>
              </a:buClr>
              <a:buSzPts val="900"/>
              <a:buChar char="○"/>
              <a:defRPr>
                <a:solidFill>
                  <a:srgbClr val="FFFFFF"/>
                </a:solidFill>
              </a:defRPr>
            </a:lvl8pPr>
            <a:lvl9pPr marL="4114800" lvl="8" indent="-273050" algn="l" rtl="0">
              <a:lnSpc>
                <a:spcPct val="100000"/>
              </a:lnSpc>
              <a:spcBef>
                <a:spcPts val="0"/>
              </a:spcBef>
              <a:spcAft>
                <a:spcPts val="0"/>
              </a:spcAft>
              <a:buClr>
                <a:srgbClr val="FFFFFF"/>
              </a:buClr>
              <a:buSzPts val="700"/>
              <a:buChar char="○"/>
              <a:defRPr>
                <a:solidFill>
                  <a:srgbClr val="FFFFFF"/>
                </a:solidFill>
              </a:defRPr>
            </a:lvl9pPr>
          </a:lstStyle>
          <a:p>
            <a:endParaRPr/>
          </a:p>
        </p:txBody>
      </p:sp>
      <p:sp>
        <p:nvSpPr>
          <p:cNvPr id="250" name="Google Shape;250;p31"/>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b="0" i="0" u="none" strike="noStrike" cap="none">
                <a:solidFill>
                  <a:srgbClr val="666666"/>
                </a:solidFill>
                <a:latin typeface="Proxima Nova"/>
                <a:ea typeface="Proxima Nova"/>
                <a:cs typeface="Proxima Nova"/>
                <a:sym typeface="Proxima Nova"/>
              </a:rPr>
              <a:t>PROPRIETARY &amp; CONFIDENTIAL</a:t>
            </a:r>
            <a:endParaRPr sz="700" b="0" i="0" u="none" strike="noStrike" cap="none">
              <a:solidFill>
                <a:srgbClr val="666666"/>
              </a:solidFill>
              <a:latin typeface="Proxima Nova"/>
              <a:ea typeface="Proxima Nova"/>
              <a:cs typeface="Proxima Nova"/>
              <a:sym typeface="Proxima Nova"/>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111">
          <p15:clr>
            <a:srgbClr val="FBAE40"/>
          </p15:clr>
        </p15:guide>
        <p15:guide id="2" pos="1827">
          <p15:clr>
            <a:srgbClr val="FBAE40"/>
          </p15:clr>
        </p15:guide>
        <p15:guide id="3" pos="2104">
          <p15:clr>
            <a:srgbClr val="FBAE40"/>
          </p15:clr>
        </p15:guide>
        <p15:guide id="4" pos="3656">
          <p15:clr>
            <a:srgbClr val="FBAE40"/>
          </p15:clr>
        </p15:guide>
        <p15:guide id="5" pos="3933">
          <p15:clr>
            <a:srgbClr val="FBAE40"/>
          </p15:clr>
        </p15:guide>
        <p15:guide id="6" orient="horz" pos="81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3 Title and Content (Dark)">
  <p:cSld name="CUSTOM_4_2_1_1">
    <p:bg>
      <p:bgPr>
        <a:solidFill>
          <a:schemeClr val="dk1"/>
        </a:solidFill>
        <a:effectLst/>
      </p:bgPr>
    </p:bg>
    <p:spTree>
      <p:nvGrpSpPr>
        <p:cNvPr id="1" name="Shape 24"/>
        <p:cNvGrpSpPr/>
        <p:nvPr/>
      </p:nvGrpSpPr>
      <p:grpSpPr>
        <a:xfrm>
          <a:off x="0" y="0"/>
          <a:ext cx="0" cy="0"/>
          <a:chOff x="0" y="0"/>
          <a:chExt cx="0" cy="0"/>
        </a:xfrm>
      </p:grpSpPr>
      <p:sp>
        <p:nvSpPr>
          <p:cNvPr id="25" name="Google Shape;25;p4"/>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1pPr>
            <a:lvl2pPr marL="0" marR="0" lvl="1"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2pPr>
            <a:lvl3pPr marL="0" marR="0" lvl="2"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3pPr>
            <a:lvl4pPr marL="0" marR="0" lvl="3"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4pPr>
            <a:lvl5pPr marL="0" marR="0" lvl="4"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5pPr>
            <a:lvl6pPr marL="0" marR="0" lvl="5"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6pPr>
            <a:lvl7pPr marL="0" marR="0" lvl="6"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7pPr>
            <a:lvl8pPr marL="0" marR="0" lvl="7"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8pPr>
            <a:lvl9pPr marL="0" marR="0" lvl="8"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26" name="Google Shape;26;p4"/>
          <p:cNvPicPr preferRelativeResize="0"/>
          <p:nvPr/>
        </p:nvPicPr>
        <p:blipFill rotWithShape="1">
          <a:blip r:embed="rId2">
            <a:alphaModFix/>
          </a:blip>
          <a:srcRect/>
          <a:stretch/>
        </p:blipFill>
        <p:spPr>
          <a:xfrm>
            <a:off x="8540263" y="303213"/>
            <a:ext cx="208450" cy="208450"/>
          </a:xfrm>
          <a:prstGeom prst="rect">
            <a:avLst/>
          </a:prstGeom>
          <a:noFill/>
          <a:ln>
            <a:noFill/>
          </a:ln>
        </p:spPr>
      </p:pic>
      <p:sp>
        <p:nvSpPr>
          <p:cNvPr id="27" name="Google Shape;27;p4"/>
          <p:cNvSpPr txBox="1">
            <a:spLocks noGrp="1"/>
          </p:cNvSpPr>
          <p:nvPr>
            <p:ph type="title"/>
          </p:nvPr>
        </p:nvSpPr>
        <p:spPr>
          <a:xfrm>
            <a:off x="411600" y="303225"/>
            <a:ext cx="7726500" cy="7122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2800"/>
              <a:buNone/>
              <a:defRPr sz="3200">
                <a:solidFill>
                  <a:srgbClr val="FFFFFF"/>
                </a:solidFill>
              </a:defRPr>
            </a:lvl1pPr>
            <a:lvl2pPr lvl="1" algn="l" rtl="0">
              <a:lnSpc>
                <a:spcPct val="100000"/>
              </a:lnSpc>
              <a:spcBef>
                <a:spcPts val="0"/>
              </a:spcBef>
              <a:spcAft>
                <a:spcPts val="0"/>
              </a:spcAft>
              <a:buSzPts val="2800"/>
              <a:buNone/>
              <a:defRPr sz="3900">
                <a:solidFill>
                  <a:srgbClr val="FFFFFF"/>
                </a:solidFill>
              </a:defRPr>
            </a:lvl2pPr>
            <a:lvl3pPr lvl="2" algn="l" rtl="0">
              <a:lnSpc>
                <a:spcPct val="100000"/>
              </a:lnSpc>
              <a:spcBef>
                <a:spcPts val="0"/>
              </a:spcBef>
              <a:spcAft>
                <a:spcPts val="0"/>
              </a:spcAft>
              <a:buSzPts val="2800"/>
              <a:buNone/>
              <a:defRPr sz="3900">
                <a:solidFill>
                  <a:srgbClr val="FFFFFF"/>
                </a:solidFill>
              </a:defRPr>
            </a:lvl3pPr>
            <a:lvl4pPr lvl="3" algn="l" rtl="0">
              <a:lnSpc>
                <a:spcPct val="100000"/>
              </a:lnSpc>
              <a:spcBef>
                <a:spcPts val="0"/>
              </a:spcBef>
              <a:spcAft>
                <a:spcPts val="0"/>
              </a:spcAft>
              <a:buSzPts val="2800"/>
              <a:buNone/>
              <a:defRPr sz="3900">
                <a:solidFill>
                  <a:srgbClr val="FFFFFF"/>
                </a:solidFill>
              </a:defRPr>
            </a:lvl4pPr>
            <a:lvl5pPr lvl="4" algn="l" rtl="0">
              <a:lnSpc>
                <a:spcPct val="100000"/>
              </a:lnSpc>
              <a:spcBef>
                <a:spcPts val="0"/>
              </a:spcBef>
              <a:spcAft>
                <a:spcPts val="0"/>
              </a:spcAft>
              <a:buSzPts val="2800"/>
              <a:buNone/>
              <a:defRPr sz="3900">
                <a:solidFill>
                  <a:srgbClr val="FFFFFF"/>
                </a:solidFill>
              </a:defRPr>
            </a:lvl5pPr>
            <a:lvl6pPr lvl="5" algn="l" rtl="0">
              <a:lnSpc>
                <a:spcPct val="100000"/>
              </a:lnSpc>
              <a:spcBef>
                <a:spcPts val="0"/>
              </a:spcBef>
              <a:spcAft>
                <a:spcPts val="0"/>
              </a:spcAft>
              <a:buSzPts val="2800"/>
              <a:buNone/>
              <a:defRPr sz="3900">
                <a:solidFill>
                  <a:srgbClr val="FFFFFF"/>
                </a:solidFill>
              </a:defRPr>
            </a:lvl6pPr>
            <a:lvl7pPr lvl="6" algn="l" rtl="0">
              <a:lnSpc>
                <a:spcPct val="100000"/>
              </a:lnSpc>
              <a:spcBef>
                <a:spcPts val="0"/>
              </a:spcBef>
              <a:spcAft>
                <a:spcPts val="0"/>
              </a:spcAft>
              <a:buSzPts val="2800"/>
              <a:buNone/>
              <a:defRPr sz="3900">
                <a:solidFill>
                  <a:srgbClr val="FFFFFF"/>
                </a:solidFill>
              </a:defRPr>
            </a:lvl7pPr>
            <a:lvl8pPr lvl="7" algn="l" rtl="0">
              <a:lnSpc>
                <a:spcPct val="100000"/>
              </a:lnSpc>
              <a:spcBef>
                <a:spcPts val="0"/>
              </a:spcBef>
              <a:spcAft>
                <a:spcPts val="0"/>
              </a:spcAft>
              <a:buSzPts val="2800"/>
              <a:buNone/>
              <a:defRPr sz="3900">
                <a:solidFill>
                  <a:srgbClr val="FFFFFF"/>
                </a:solidFill>
              </a:defRPr>
            </a:lvl8pPr>
            <a:lvl9pPr lvl="8" algn="l" rtl="0">
              <a:lnSpc>
                <a:spcPct val="100000"/>
              </a:lnSpc>
              <a:spcBef>
                <a:spcPts val="0"/>
              </a:spcBef>
              <a:spcAft>
                <a:spcPts val="0"/>
              </a:spcAft>
              <a:buSzPts val="2800"/>
              <a:buNone/>
              <a:defRPr sz="3900">
                <a:solidFill>
                  <a:srgbClr val="FFFFFF"/>
                </a:solidFill>
              </a:defRPr>
            </a:lvl9pPr>
          </a:lstStyle>
          <a:p>
            <a:endParaRPr/>
          </a:p>
        </p:txBody>
      </p:sp>
      <p:sp>
        <p:nvSpPr>
          <p:cNvPr id="28" name="Google Shape;28;p4"/>
          <p:cNvSpPr txBox="1">
            <a:spLocks noGrp="1"/>
          </p:cNvSpPr>
          <p:nvPr>
            <p:ph type="body" idx="1"/>
          </p:nvPr>
        </p:nvSpPr>
        <p:spPr>
          <a:xfrm>
            <a:off x="411700" y="1015525"/>
            <a:ext cx="8337000" cy="3751800"/>
          </a:xfrm>
          <a:prstGeom prst="rect">
            <a:avLst/>
          </a:prstGeom>
        </p:spPr>
        <p:txBody>
          <a:bodyPr spcFirstLastPara="1" wrap="square" lIns="0" tIns="0" rIns="0" bIns="0" anchor="t" anchorCtr="0">
            <a:noAutofit/>
          </a:bodyPr>
          <a:lstStyle>
            <a:lvl1pPr marL="457200" lvl="0" indent="-304800" rtl="0">
              <a:spcBef>
                <a:spcPts val="0"/>
              </a:spcBef>
              <a:spcAft>
                <a:spcPts val="0"/>
              </a:spcAft>
              <a:buClr>
                <a:srgbClr val="FFFFFF"/>
              </a:buClr>
              <a:buSzPts val="1200"/>
              <a:buFont typeface="Proxima Nova"/>
              <a:buChar char="ᐩ"/>
              <a:defRPr>
                <a:solidFill>
                  <a:srgbClr val="FFFFFF"/>
                </a:solidFill>
                <a:latin typeface="Proxima Nova"/>
                <a:ea typeface="Proxima Nova"/>
                <a:cs typeface="Proxima Nova"/>
                <a:sym typeface="Proxima Nova"/>
              </a:defRPr>
            </a:lvl1pPr>
            <a:lvl2pPr marL="914400" lvl="1" indent="-304800" rtl="0">
              <a:spcBef>
                <a:spcPts val="0"/>
              </a:spcBef>
              <a:spcAft>
                <a:spcPts val="0"/>
              </a:spcAft>
              <a:buClr>
                <a:srgbClr val="FFFFFF"/>
              </a:buClr>
              <a:buSzPts val="1200"/>
              <a:buFont typeface="Proxima Nova"/>
              <a:buChar char="ᐩ"/>
              <a:defRPr>
                <a:solidFill>
                  <a:srgbClr val="FFFFFF"/>
                </a:solidFill>
                <a:latin typeface="Proxima Nova"/>
                <a:ea typeface="Proxima Nova"/>
                <a:cs typeface="Proxima Nova"/>
                <a:sym typeface="Proxima Nova"/>
              </a:defRPr>
            </a:lvl2pPr>
            <a:lvl3pPr marL="1371600" lvl="2" indent="-298450" rtl="0">
              <a:spcBef>
                <a:spcPts val="0"/>
              </a:spcBef>
              <a:spcAft>
                <a:spcPts val="0"/>
              </a:spcAft>
              <a:buClr>
                <a:srgbClr val="FFFFFF"/>
              </a:buClr>
              <a:buSzPts val="1100"/>
              <a:buFont typeface="Proxima Nova"/>
              <a:buChar char="ᐩ"/>
              <a:defRPr>
                <a:solidFill>
                  <a:srgbClr val="FFFFFF"/>
                </a:solidFill>
                <a:latin typeface="Proxima Nova"/>
                <a:ea typeface="Proxima Nova"/>
                <a:cs typeface="Proxima Nova"/>
                <a:sym typeface="Proxima Nova"/>
              </a:defRPr>
            </a:lvl3pPr>
            <a:lvl4pPr marL="1828800" lvl="3" indent="-298450" rtl="0">
              <a:spcBef>
                <a:spcPts val="0"/>
              </a:spcBef>
              <a:spcAft>
                <a:spcPts val="0"/>
              </a:spcAft>
              <a:buClr>
                <a:srgbClr val="FFFFFF"/>
              </a:buClr>
              <a:buSzPts val="1100"/>
              <a:buFont typeface="Proxima Nova"/>
              <a:buChar char="○"/>
              <a:defRPr>
                <a:solidFill>
                  <a:srgbClr val="FFFFFF"/>
                </a:solidFill>
                <a:latin typeface="Proxima Nova"/>
                <a:ea typeface="Proxima Nova"/>
                <a:cs typeface="Proxima Nova"/>
                <a:sym typeface="Proxima Nova"/>
              </a:defRPr>
            </a:lvl4pPr>
            <a:lvl5pPr marL="2286000" lvl="4" indent="-298450" rtl="0">
              <a:spcBef>
                <a:spcPts val="0"/>
              </a:spcBef>
              <a:spcAft>
                <a:spcPts val="0"/>
              </a:spcAft>
              <a:buClr>
                <a:srgbClr val="FFFFFF"/>
              </a:buClr>
              <a:buSzPts val="1100"/>
              <a:buFont typeface="Proxima Nova"/>
              <a:buChar char="○"/>
              <a:defRPr>
                <a:solidFill>
                  <a:srgbClr val="FFFFFF"/>
                </a:solidFill>
                <a:latin typeface="Proxima Nova"/>
                <a:ea typeface="Proxima Nova"/>
                <a:cs typeface="Proxima Nova"/>
                <a:sym typeface="Proxima Nova"/>
              </a:defRPr>
            </a:lvl5pPr>
            <a:lvl6pPr marL="2743200" lvl="5" indent="-298450" rtl="0">
              <a:spcBef>
                <a:spcPts val="0"/>
              </a:spcBef>
              <a:spcAft>
                <a:spcPts val="0"/>
              </a:spcAft>
              <a:buClr>
                <a:srgbClr val="FFFFFF"/>
              </a:buClr>
              <a:buSzPts val="1100"/>
              <a:buFont typeface="Proxima Nova"/>
              <a:buChar char="○"/>
              <a:defRPr>
                <a:solidFill>
                  <a:srgbClr val="FFFFFF"/>
                </a:solidFill>
                <a:latin typeface="Proxima Nova"/>
                <a:ea typeface="Proxima Nova"/>
                <a:cs typeface="Proxima Nova"/>
                <a:sym typeface="Proxima Nova"/>
              </a:defRPr>
            </a:lvl6pPr>
            <a:lvl7pPr marL="3200400" lvl="6" indent="-292100" rtl="0">
              <a:spcBef>
                <a:spcPts val="0"/>
              </a:spcBef>
              <a:spcAft>
                <a:spcPts val="0"/>
              </a:spcAft>
              <a:buClr>
                <a:srgbClr val="FFFFFF"/>
              </a:buClr>
              <a:buSzPts val="1000"/>
              <a:buFont typeface="Proxima Nova"/>
              <a:buChar char="○"/>
              <a:defRPr>
                <a:solidFill>
                  <a:srgbClr val="FFFFFF"/>
                </a:solidFill>
                <a:latin typeface="Proxima Nova"/>
                <a:ea typeface="Proxima Nova"/>
                <a:cs typeface="Proxima Nova"/>
                <a:sym typeface="Proxima Nova"/>
              </a:defRPr>
            </a:lvl7pPr>
            <a:lvl8pPr marL="3657600" lvl="7" indent="-285750" rtl="0">
              <a:spcBef>
                <a:spcPts val="0"/>
              </a:spcBef>
              <a:spcAft>
                <a:spcPts val="0"/>
              </a:spcAft>
              <a:buClr>
                <a:srgbClr val="FFFFFF"/>
              </a:buClr>
              <a:buSzPts val="900"/>
              <a:buFont typeface="Proxima Nova"/>
              <a:buChar char="○"/>
              <a:defRPr>
                <a:solidFill>
                  <a:srgbClr val="FFFFFF"/>
                </a:solidFill>
                <a:latin typeface="Proxima Nova"/>
                <a:ea typeface="Proxima Nova"/>
                <a:cs typeface="Proxima Nova"/>
                <a:sym typeface="Proxima Nova"/>
              </a:defRPr>
            </a:lvl8pPr>
            <a:lvl9pPr marL="4114800" lvl="8" indent="-273050" rtl="0">
              <a:spcBef>
                <a:spcPts val="0"/>
              </a:spcBef>
              <a:spcAft>
                <a:spcPts val="0"/>
              </a:spcAft>
              <a:buClr>
                <a:srgbClr val="FFFFFF"/>
              </a:buClr>
              <a:buSzPts val="700"/>
              <a:buFont typeface="Proxima Nova"/>
              <a:buChar char="○"/>
              <a:defRPr>
                <a:solidFill>
                  <a:srgbClr val="FFFFFF"/>
                </a:solidFill>
                <a:latin typeface="Proxima Nova"/>
                <a:ea typeface="Proxima Nova"/>
                <a:cs typeface="Proxima Nova"/>
                <a:sym typeface="Proxima Nova"/>
              </a:defRPr>
            </a:lvl9pPr>
          </a:lstStyle>
          <a:p>
            <a:endParaRPr/>
          </a:p>
        </p:txBody>
      </p:sp>
      <p:sp>
        <p:nvSpPr>
          <p:cNvPr id="29" name="Google Shape;29;p4"/>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i="0" u="none" strike="noStrike" cap="none">
                <a:solidFill>
                  <a:srgbClr val="666666"/>
                </a:solidFill>
                <a:latin typeface="Proxima Nova"/>
                <a:ea typeface="Proxima Nova"/>
                <a:cs typeface="Proxima Nova"/>
                <a:sym typeface="Proxima Nova"/>
              </a:rPr>
              <a:t>PROPRIETARY &amp; CONFIDENTIAL</a:t>
            </a:r>
            <a:endParaRPr sz="700" i="0" u="none" strike="noStrike" cap="none">
              <a:solidFill>
                <a:srgbClr val="666666"/>
              </a:solidFill>
              <a:latin typeface="Proxima Nova"/>
              <a:ea typeface="Proxima Nova"/>
              <a:cs typeface="Proxima Nova"/>
              <a:sym typeface="Proxima Nova"/>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12 Two Columns 1/3 Split">
  <p:cSld name="2 columns 1/3 split">
    <p:spTree>
      <p:nvGrpSpPr>
        <p:cNvPr id="1" name="Shape 251"/>
        <p:cNvGrpSpPr/>
        <p:nvPr/>
      </p:nvGrpSpPr>
      <p:grpSpPr>
        <a:xfrm>
          <a:off x="0" y="0"/>
          <a:ext cx="0" cy="0"/>
          <a:chOff x="0" y="0"/>
          <a:chExt cx="0" cy="0"/>
        </a:xfrm>
      </p:grpSpPr>
      <p:sp>
        <p:nvSpPr>
          <p:cNvPr id="252" name="Google Shape;252;p32"/>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253" name="Google Shape;253;p32"/>
          <p:cNvPicPr preferRelativeResize="0"/>
          <p:nvPr/>
        </p:nvPicPr>
        <p:blipFill rotWithShape="1">
          <a:blip r:embed="rId2">
            <a:alphaModFix/>
          </a:blip>
          <a:srcRect/>
          <a:stretch/>
        </p:blipFill>
        <p:spPr>
          <a:xfrm>
            <a:off x="8540263" y="303213"/>
            <a:ext cx="208450" cy="208450"/>
          </a:xfrm>
          <a:prstGeom prst="rect">
            <a:avLst/>
          </a:prstGeom>
          <a:noFill/>
          <a:ln>
            <a:noFill/>
          </a:ln>
        </p:spPr>
      </p:pic>
      <p:sp>
        <p:nvSpPr>
          <p:cNvPr id="254" name="Google Shape;254;p32"/>
          <p:cNvSpPr txBox="1">
            <a:spLocks noGrp="1"/>
          </p:cNvSpPr>
          <p:nvPr>
            <p:ph type="title"/>
          </p:nvPr>
        </p:nvSpPr>
        <p:spPr>
          <a:xfrm>
            <a:off x="411600" y="303225"/>
            <a:ext cx="7726500" cy="7890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2800"/>
              <a:buNone/>
              <a:defRPr sz="3200">
                <a:solidFill>
                  <a:schemeClr val="dk1"/>
                </a:solidFill>
              </a:defRPr>
            </a:lvl1pPr>
            <a:lvl2pPr lvl="1" algn="l" rtl="0">
              <a:lnSpc>
                <a:spcPct val="100000"/>
              </a:lnSpc>
              <a:spcBef>
                <a:spcPts val="0"/>
              </a:spcBef>
              <a:spcAft>
                <a:spcPts val="0"/>
              </a:spcAft>
              <a:buSzPts val="2800"/>
              <a:buNone/>
              <a:defRPr sz="3900">
                <a:solidFill>
                  <a:srgbClr val="FFFFFF"/>
                </a:solidFill>
              </a:defRPr>
            </a:lvl2pPr>
            <a:lvl3pPr lvl="2" algn="l" rtl="0">
              <a:lnSpc>
                <a:spcPct val="100000"/>
              </a:lnSpc>
              <a:spcBef>
                <a:spcPts val="0"/>
              </a:spcBef>
              <a:spcAft>
                <a:spcPts val="0"/>
              </a:spcAft>
              <a:buSzPts val="2800"/>
              <a:buNone/>
              <a:defRPr sz="3900">
                <a:solidFill>
                  <a:srgbClr val="FFFFFF"/>
                </a:solidFill>
              </a:defRPr>
            </a:lvl3pPr>
            <a:lvl4pPr lvl="3" algn="l" rtl="0">
              <a:lnSpc>
                <a:spcPct val="100000"/>
              </a:lnSpc>
              <a:spcBef>
                <a:spcPts val="0"/>
              </a:spcBef>
              <a:spcAft>
                <a:spcPts val="0"/>
              </a:spcAft>
              <a:buSzPts val="2800"/>
              <a:buNone/>
              <a:defRPr sz="3900">
                <a:solidFill>
                  <a:srgbClr val="FFFFFF"/>
                </a:solidFill>
              </a:defRPr>
            </a:lvl4pPr>
            <a:lvl5pPr lvl="4" algn="l" rtl="0">
              <a:lnSpc>
                <a:spcPct val="100000"/>
              </a:lnSpc>
              <a:spcBef>
                <a:spcPts val="0"/>
              </a:spcBef>
              <a:spcAft>
                <a:spcPts val="0"/>
              </a:spcAft>
              <a:buSzPts val="2800"/>
              <a:buNone/>
              <a:defRPr sz="3900">
                <a:solidFill>
                  <a:srgbClr val="FFFFFF"/>
                </a:solidFill>
              </a:defRPr>
            </a:lvl5pPr>
            <a:lvl6pPr lvl="5" algn="l" rtl="0">
              <a:lnSpc>
                <a:spcPct val="100000"/>
              </a:lnSpc>
              <a:spcBef>
                <a:spcPts val="0"/>
              </a:spcBef>
              <a:spcAft>
                <a:spcPts val="0"/>
              </a:spcAft>
              <a:buSzPts val="2800"/>
              <a:buNone/>
              <a:defRPr sz="3900">
                <a:solidFill>
                  <a:srgbClr val="FFFFFF"/>
                </a:solidFill>
              </a:defRPr>
            </a:lvl6pPr>
            <a:lvl7pPr lvl="6" algn="l" rtl="0">
              <a:lnSpc>
                <a:spcPct val="100000"/>
              </a:lnSpc>
              <a:spcBef>
                <a:spcPts val="0"/>
              </a:spcBef>
              <a:spcAft>
                <a:spcPts val="0"/>
              </a:spcAft>
              <a:buSzPts val="2800"/>
              <a:buNone/>
              <a:defRPr sz="3900">
                <a:solidFill>
                  <a:srgbClr val="FFFFFF"/>
                </a:solidFill>
              </a:defRPr>
            </a:lvl7pPr>
            <a:lvl8pPr lvl="7" algn="l" rtl="0">
              <a:lnSpc>
                <a:spcPct val="100000"/>
              </a:lnSpc>
              <a:spcBef>
                <a:spcPts val="0"/>
              </a:spcBef>
              <a:spcAft>
                <a:spcPts val="0"/>
              </a:spcAft>
              <a:buSzPts val="2800"/>
              <a:buNone/>
              <a:defRPr sz="3900">
                <a:solidFill>
                  <a:srgbClr val="FFFFFF"/>
                </a:solidFill>
              </a:defRPr>
            </a:lvl8pPr>
            <a:lvl9pPr lvl="8" algn="l" rtl="0">
              <a:lnSpc>
                <a:spcPct val="100000"/>
              </a:lnSpc>
              <a:spcBef>
                <a:spcPts val="0"/>
              </a:spcBef>
              <a:spcAft>
                <a:spcPts val="0"/>
              </a:spcAft>
              <a:buSzPts val="2800"/>
              <a:buNone/>
              <a:defRPr sz="3900">
                <a:solidFill>
                  <a:srgbClr val="FFFFFF"/>
                </a:solidFill>
              </a:defRPr>
            </a:lvl9pPr>
          </a:lstStyle>
          <a:p>
            <a:endParaRPr/>
          </a:p>
        </p:txBody>
      </p:sp>
      <p:sp>
        <p:nvSpPr>
          <p:cNvPr id="255" name="Google Shape;255;p32"/>
          <p:cNvSpPr txBox="1">
            <a:spLocks noGrp="1"/>
          </p:cNvSpPr>
          <p:nvPr>
            <p:ph type="subTitle" idx="1"/>
          </p:nvPr>
        </p:nvSpPr>
        <p:spPr>
          <a:xfrm>
            <a:off x="411700" y="1015525"/>
            <a:ext cx="2495700" cy="436200"/>
          </a:xfrm>
          <a:prstGeom prst="rect">
            <a:avLst/>
          </a:prstGeom>
          <a:noFill/>
          <a:ln>
            <a:noFill/>
          </a:ln>
        </p:spPr>
        <p:txBody>
          <a:bodyPr spcFirstLastPara="1" wrap="square" lIns="0" tIns="0" rIns="0" bIns="0" anchor="t" anchorCtr="0">
            <a:noAutofit/>
          </a:bodyPr>
          <a:lstStyle>
            <a:lvl1pPr lvl="0" algn="l" rtl="0">
              <a:lnSpc>
                <a:spcPct val="95000"/>
              </a:lnSpc>
              <a:spcBef>
                <a:spcPts val="0"/>
              </a:spcBef>
              <a:spcAft>
                <a:spcPts val="0"/>
              </a:spcAft>
              <a:buClr>
                <a:schemeClr val="dk1"/>
              </a:buClr>
              <a:buSzPts val="1400"/>
              <a:buFont typeface="Proxima Nova Semibold"/>
              <a:buNone/>
              <a:defRPr sz="1400" i="0">
                <a:solidFill>
                  <a:schemeClr val="dk1"/>
                </a:solidFill>
                <a:latin typeface="Proxima Nova Semibold"/>
                <a:ea typeface="Proxima Nova Semibold"/>
                <a:cs typeface="Proxima Nova Semibold"/>
                <a:sym typeface="Proxima Nova Semibold"/>
              </a:defRPr>
            </a:lvl1pPr>
            <a:lvl2pPr lvl="1"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2pPr>
            <a:lvl3pPr lvl="2"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3pPr>
            <a:lvl4pPr lvl="3"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4pPr>
            <a:lvl5pPr lvl="4"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5pPr>
            <a:lvl6pPr lvl="5"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6pPr>
            <a:lvl7pPr lvl="6"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7pPr>
            <a:lvl8pPr lvl="7"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8pPr>
            <a:lvl9pPr lvl="8"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9pPr>
          </a:lstStyle>
          <a:p>
            <a:endParaRPr/>
          </a:p>
        </p:txBody>
      </p:sp>
      <p:sp>
        <p:nvSpPr>
          <p:cNvPr id="256" name="Google Shape;256;p32"/>
          <p:cNvSpPr txBox="1">
            <a:spLocks noGrp="1"/>
          </p:cNvSpPr>
          <p:nvPr>
            <p:ph type="body" idx="2"/>
          </p:nvPr>
        </p:nvSpPr>
        <p:spPr>
          <a:xfrm>
            <a:off x="411800" y="1490075"/>
            <a:ext cx="2495700" cy="3003600"/>
          </a:xfrm>
          <a:prstGeom prst="rect">
            <a:avLst/>
          </a:prstGeom>
          <a:noFill/>
          <a:ln>
            <a:noFill/>
          </a:ln>
        </p:spPr>
        <p:txBody>
          <a:bodyPr spcFirstLastPara="1" wrap="square" lIns="0" tIns="0" rIns="0" bIns="0" anchor="t" anchorCtr="0">
            <a:noAutofit/>
          </a:bodyPr>
          <a:lstStyle>
            <a:lvl1pPr marL="457200" lvl="0" indent="-304800" algn="l" rtl="0">
              <a:lnSpc>
                <a:spcPct val="100000"/>
              </a:lnSpc>
              <a:spcBef>
                <a:spcPts val="0"/>
              </a:spcBef>
              <a:spcAft>
                <a:spcPts val="0"/>
              </a:spcAft>
              <a:buSzPts val="1200"/>
              <a:buChar char="ᐩ"/>
              <a:defRPr/>
            </a:lvl1pPr>
            <a:lvl2pPr marL="914400" lvl="1" indent="-304800" algn="l" rtl="0">
              <a:lnSpc>
                <a:spcPct val="100000"/>
              </a:lnSpc>
              <a:spcBef>
                <a:spcPts val="0"/>
              </a:spcBef>
              <a:spcAft>
                <a:spcPts val="0"/>
              </a:spcAft>
              <a:buSzPts val="1200"/>
              <a:buChar char="ᐩ"/>
              <a:defRPr/>
            </a:lvl2pPr>
            <a:lvl3pPr marL="1371600" lvl="2" indent="-298450" algn="l" rtl="0">
              <a:lnSpc>
                <a:spcPct val="100000"/>
              </a:lnSpc>
              <a:spcBef>
                <a:spcPts val="0"/>
              </a:spcBef>
              <a:spcAft>
                <a:spcPts val="0"/>
              </a:spcAft>
              <a:buSzPts val="1100"/>
              <a:buChar char="ᐩ"/>
              <a:defRPr/>
            </a:lvl3pPr>
            <a:lvl4pPr marL="1828800" lvl="3" indent="-298450" algn="l" rtl="0">
              <a:lnSpc>
                <a:spcPct val="100000"/>
              </a:lnSpc>
              <a:spcBef>
                <a:spcPts val="0"/>
              </a:spcBef>
              <a:spcAft>
                <a:spcPts val="0"/>
              </a:spcAft>
              <a:buSzPts val="1100"/>
              <a:buChar char="○"/>
              <a:defRPr/>
            </a:lvl4pPr>
            <a:lvl5pPr marL="2286000" lvl="4" indent="-298450" algn="l" rtl="0">
              <a:lnSpc>
                <a:spcPct val="100000"/>
              </a:lnSpc>
              <a:spcBef>
                <a:spcPts val="0"/>
              </a:spcBef>
              <a:spcAft>
                <a:spcPts val="0"/>
              </a:spcAft>
              <a:buSzPts val="1100"/>
              <a:buChar char="○"/>
              <a:defRPr/>
            </a:lvl5pPr>
            <a:lvl6pPr marL="2743200" lvl="5" indent="-298450" algn="l" rtl="0">
              <a:lnSpc>
                <a:spcPct val="100000"/>
              </a:lnSpc>
              <a:spcBef>
                <a:spcPts val="0"/>
              </a:spcBef>
              <a:spcAft>
                <a:spcPts val="0"/>
              </a:spcAft>
              <a:buSzPts val="1100"/>
              <a:buChar char="○"/>
              <a:defRPr/>
            </a:lvl6pPr>
            <a:lvl7pPr marL="3200400" lvl="6" indent="-292100" algn="l" rtl="0">
              <a:lnSpc>
                <a:spcPct val="100000"/>
              </a:lnSpc>
              <a:spcBef>
                <a:spcPts val="0"/>
              </a:spcBef>
              <a:spcAft>
                <a:spcPts val="0"/>
              </a:spcAft>
              <a:buClr>
                <a:srgbClr val="FFFFFF"/>
              </a:buClr>
              <a:buSzPts val="1000"/>
              <a:buChar char="○"/>
              <a:defRPr>
                <a:solidFill>
                  <a:srgbClr val="FFFFFF"/>
                </a:solidFill>
              </a:defRPr>
            </a:lvl7pPr>
            <a:lvl8pPr marL="3657600" lvl="7" indent="-285750" algn="l" rtl="0">
              <a:lnSpc>
                <a:spcPct val="100000"/>
              </a:lnSpc>
              <a:spcBef>
                <a:spcPts val="0"/>
              </a:spcBef>
              <a:spcAft>
                <a:spcPts val="0"/>
              </a:spcAft>
              <a:buClr>
                <a:srgbClr val="FFFFFF"/>
              </a:buClr>
              <a:buSzPts val="900"/>
              <a:buChar char="○"/>
              <a:defRPr>
                <a:solidFill>
                  <a:srgbClr val="FFFFFF"/>
                </a:solidFill>
              </a:defRPr>
            </a:lvl8pPr>
            <a:lvl9pPr marL="4114800" lvl="8" indent="-273050" algn="l" rtl="0">
              <a:lnSpc>
                <a:spcPct val="100000"/>
              </a:lnSpc>
              <a:spcBef>
                <a:spcPts val="0"/>
              </a:spcBef>
              <a:spcAft>
                <a:spcPts val="0"/>
              </a:spcAft>
              <a:buClr>
                <a:srgbClr val="FFFFFF"/>
              </a:buClr>
              <a:buSzPts val="700"/>
              <a:buChar char="○"/>
              <a:defRPr>
                <a:solidFill>
                  <a:srgbClr val="FFFFFF"/>
                </a:solidFill>
              </a:defRPr>
            </a:lvl9pPr>
          </a:lstStyle>
          <a:p>
            <a:endParaRPr/>
          </a:p>
        </p:txBody>
      </p:sp>
      <p:sp>
        <p:nvSpPr>
          <p:cNvPr id="257" name="Google Shape;257;p32"/>
          <p:cNvSpPr txBox="1">
            <a:spLocks noGrp="1"/>
          </p:cNvSpPr>
          <p:nvPr>
            <p:ph type="subTitle" idx="3"/>
          </p:nvPr>
        </p:nvSpPr>
        <p:spPr>
          <a:xfrm>
            <a:off x="3339800" y="1015525"/>
            <a:ext cx="5409000" cy="436200"/>
          </a:xfrm>
          <a:prstGeom prst="rect">
            <a:avLst/>
          </a:prstGeom>
          <a:noFill/>
          <a:ln>
            <a:noFill/>
          </a:ln>
        </p:spPr>
        <p:txBody>
          <a:bodyPr spcFirstLastPara="1" wrap="square" lIns="0" tIns="0" rIns="0" bIns="0" anchor="t" anchorCtr="0">
            <a:noAutofit/>
          </a:bodyPr>
          <a:lstStyle>
            <a:lvl1pPr lvl="0" algn="l" rtl="0">
              <a:lnSpc>
                <a:spcPct val="95000"/>
              </a:lnSpc>
              <a:spcBef>
                <a:spcPts val="0"/>
              </a:spcBef>
              <a:spcAft>
                <a:spcPts val="0"/>
              </a:spcAft>
              <a:buClr>
                <a:schemeClr val="dk1"/>
              </a:buClr>
              <a:buSzPts val="1400"/>
              <a:buFont typeface="Proxima Nova Semibold"/>
              <a:buNone/>
              <a:defRPr sz="1400" i="0">
                <a:solidFill>
                  <a:schemeClr val="dk1"/>
                </a:solidFill>
                <a:latin typeface="Proxima Nova Semibold"/>
                <a:ea typeface="Proxima Nova Semibold"/>
                <a:cs typeface="Proxima Nova Semibold"/>
                <a:sym typeface="Proxima Nova Semibold"/>
              </a:defRPr>
            </a:lvl1pPr>
            <a:lvl2pPr lvl="1"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2pPr>
            <a:lvl3pPr lvl="2"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3pPr>
            <a:lvl4pPr lvl="3"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4pPr>
            <a:lvl5pPr lvl="4"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5pPr>
            <a:lvl6pPr lvl="5"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6pPr>
            <a:lvl7pPr lvl="6"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7pPr>
            <a:lvl8pPr lvl="7"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8pPr>
            <a:lvl9pPr lvl="8"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9pPr>
          </a:lstStyle>
          <a:p>
            <a:endParaRPr/>
          </a:p>
        </p:txBody>
      </p:sp>
      <p:sp>
        <p:nvSpPr>
          <p:cNvPr id="258" name="Google Shape;258;p32"/>
          <p:cNvSpPr txBox="1">
            <a:spLocks noGrp="1"/>
          </p:cNvSpPr>
          <p:nvPr>
            <p:ph type="body" idx="4"/>
          </p:nvPr>
        </p:nvSpPr>
        <p:spPr>
          <a:xfrm>
            <a:off x="3339900" y="1490075"/>
            <a:ext cx="5409000" cy="3003600"/>
          </a:xfrm>
          <a:prstGeom prst="rect">
            <a:avLst/>
          </a:prstGeom>
          <a:noFill/>
          <a:ln>
            <a:noFill/>
          </a:ln>
        </p:spPr>
        <p:txBody>
          <a:bodyPr spcFirstLastPara="1" wrap="square" lIns="0" tIns="0" rIns="0" bIns="0" anchor="t" anchorCtr="0">
            <a:noAutofit/>
          </a:bodyPr>
          <a:lstStyle>
            <a:lvl1pPr marL="457200" lvl="0" indent="-304800" algn="l" rtl="0">
              <a:lnSpc>
                <a:spcPct val="100000"/>
              </a:lnSpc>
              <a:spcBef>
                <a:spcPts val="0"/>
              </a:spcBef>
              <a:spcAft>
                <a:spcPts val="0"/>
              </a:spcAft>
              <a:buSzPts val="1200"/>
              <a:buChar char="ᐩ"/>
              <a:defRPr/>
            </a:lvl1pPr>
            <a:lvl2pPr marL="914400" lvl="1" indent="-304800" algn="l" rtl="0">
              <a:lnSpc>
                <a:spcPct val="100000"/>
              </a:lnSpc>
              <a:spcBef>
                <a:spcPts val="0"/>
              </a:spcBef>
              <a:spcAft>
                <a:spcPts val="0"/>
              </a:spcAft>
              <a:buSzPts val="1200"/>
              <a:buChar char="ᐩ"/>
              <a:defRPr/>
            </a:lvl2pPr>
            <a:lvl3pPr marL="1371600" lvl="2" indent="-298450" algn="l" rtl="0">
              <a:lnSpc>
                <a:spcPct val="100000"/>
              </a:lnSpc>
              <a:spcBef>
                <a:spcPts val="0"/>
              </a:spcBef>
              <a:spcAft>
                <a:spcPts val="0"/>
              </a:spcAft>
              <a:buSzPts val="1100"/>
              <a:buChar char="ᐩ"/>
              <a:defRPr/>
            </a:lvl3pPr>
            <a:lvl4pPr marL="1828800" lvl="3" indent="-298450" algn="l" rtl="0">
              <a:lnSpc>
                <a:spcPct val="100000"/>
              </a:lnSpc>
              <a:spcBef>
                <a:spcPts val="0"/>
              </a:spcBef>
              <a:spcAft>
                <a:spcPts val="0"/>
              </a:spcAft>
              <a:buSzPts val="1100"/>
              <a:buChar char="○"/>
              <a:defRPr/>
            </a:lvl4pPr>
            <a:lvl5pPr marL="2286000" lvl="4" indent="-298450" algn="l" rtl="0">
              <a:lnSpc>
                <a:spcPct val="100000"/>
              </a:lnSpc>
              <a:spcBef>
                <a:spcPts val="0"/>
              </a:spcBef>
              <a:spcAft>
                <a:spcPts val="0"/>
              </a:spcAft>
              <a:buSzPts val="1100"/>
              <a:buChar char="○"/>
              <a:defRPr/>
            </a:lvl5pPr>
            <a:lvl6pPr marL="2743200" lvl="5" indent="-298450" algn="l" rtl="0">
              <a:lnSpc>
                <a:spcPct val="100000"/>
              </a:lnSpc>
              <a:spcBef>
                <a:spcPts val="0"/>
              </a:spcBef>
              <a:spcAft>
                <a:spcPts val="0"/>
              </a:spcAft>
              <a:buSzPts val="1100"/>
              <a:buChar char="○"/>
              <a:defRPr/>
            </a:lvl6pPr>
            <a:lvl7pPr marL="3200400" lvl="6" indent="-292100" algn="l" rtl="0">
              <a:lnSpc>
                <a:spcPct val="100000"/>
              </a:lnSpc>
              <a:spcBef>
                <a:spcPts val="0"/>
              </a:spcBef>
              <a:spcAft>
                <a:spcPts val="0"/>
              </a:spcAft>
              <a:buClr>
                <a:srgbClr val="FFFFFF"/>
              </a:buClr>
              <a:buSzPts val="1000"/>
              <a:buChar char="○"/>
              <a:defRPr>
                <a:solidFill>
                  <a:srgbClr val="FFFFFF"/>
                </a:solidFill>
              </a:defRPr>
            </a:lvl7pPr>
            <a:lvl8pPr marL="3657600" lvl="7" indent="-285750" algn="l" rtl="0">
              <a:lnSpc>
                <a:spcPct val="100000"/>
              </a:lnSpc>
              <a:spcBef>
                <a:spcPts val="0"/>
              </a:spcBef>
              <a:spcAft>
                <a:spcPts val="0"/>
              </a:spcAft>
              <a:buClr>
                <a:srgbClr val="FFFFFF"/>
              </a:buClr>
              <a:buSzPts val="900"/>
              <a:buChar char="○"/>
              <a:defRPr>
                <a:solidFill>
                  <a:srgbClr val="FFFFFF"/>
                </a:solidFill>
              </a:defRPr>
            </a:lvl8pPr>
            <a:lvl9pPr marL="4114800" lvl="8" indent="-273050" algn="l" rtl="0">
              <a:lnSpc>
                <a:spcPct val="100000"/>
              </a:lnSpc>
              <a:spcBef>
                <a:spcPts val="0"/>
              </a:spcBef>
              <a:spcAft>
                <a:spcPts val="0"/>
              </a:spcAft>
              <a:buClr>
                <a:srgbClr val="FFFFFF"/>
              </a:buClr>
              <a:buSzPts val="700"/>
              <a:buChar char="○"/>
              <a:defRPr>
                <a:solidFill>
                  <a:srgbClr val="FFFFFF"/>
                </a:solidFill>
              </a:defRPr>
            </a:lvl9pPr>
          </a:lstStyle>
          <a:p>
            <a:endParaRPr/>
          </a:p>
        </p:txBody>
      </p:sp>
      <p:sp>
        <p:nvSpPr>
          <p:cNvPr id="259" name="Google Shape;259;p32"/>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b="0" i="0" u="none" strike="noStrike" cap="none">
                <a:solidFill>
                  <a:srgbClr val="666666"/>
                </a:solidFill>
                <a:latin typeface="Proxima Nova"/>
                <a:ea typeface="Proxima Nova"/>
                <a:cs typeface="Proxima Nova"/>
                <a:sym typeface="Proxima Nova"/>
              </a:rPr>
              <a:t>PROPRIETARY &amp; CONFIDENTIAL</a:t>
            </a:r>
            <a:endParaRPr sz="700" b="0" i="0" u="none" strike="noStrike" cap="none">
              <a:solidFill>
                <a:srgbClr val="666666"/>
              </a:solidFill>
              <a:latin typeface="Proxima Nova"/>
              <a:ea typeface="Proxima Nova"/>
              <a:cs typeface="Proxima Nova"/>
              <a:sym typeface="Proxima Nova"/>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111">
          <p15:clr>
            <a:srgbClr val="FBAE40"/>
          </p15:clr>
        </p15:guide>
        <p15:guide id="2" pos="1827">
          <p15:clr>
            <a:srgbClr val="FBAE40"/>
          </p15:clr>
        </p15:guide>
        <p15:guide id="3" pos="2104">
          <p15:clr>
            <a:srgbClr val="FBAE40"/>
          </p15:clr>
        </p15:guide>
        <p15:guide id="4" orient="horz" pos="81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13 Two Columns 2/3 Split">
  <p:cSld name="2 columns 2/3 split">
    <p:spTree>
      <p:nvGrpSpPr>
        <p:cNvPr id="1" name="Shape 260"/>
        <p:cNvGrpSpPr/>
        <p:nvPr/>
      </p:nvGrpSpPr>
      <p:grpSpPr>
        <a:xfrm>
          <a:off x="0" y="0"/>
          <a:ext cx="0" cy="0"/>
          <a:chOff x="0" y="0"/>
          <a:chExt cx="0" cy="0"/>
        </a:xfrm>
      </p:grpSpPr>
      <p:sp>
        <p:nvSpPr>
          <p:cNvPr id="261" name="Google Shape;261;p33"/>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262" name="Google Shape;262;p33"/>
          <p:cNvPicPr preferRelativeResize="0"/>
          <p:nvPr/>
        </p:nvPicPr>
        <p:blipFill rotWithShape="1">
          <a:blip r:embed="rId2">
            <a:alphaModFix/>
          </a:blip>
          <a:srcRect/>
          <a:stretch/>
        </p:blipFill>
        <p:spPr>
          <a:xfrm>
            <a:off x="8540263" y="303213"/>
            <a:ext cx="208450" cy="208450"/>
          </a:xfrm>
          <a:prstGeom prst="rect">
            <a:avLst/>
          </a:prstGeom>
          <a:noFill/>
          <a:ln>
            <a:noFill/>
          </a:ln>
        </p:spPr>
      </p:pic>
      <p:sp>
        <p:nvSpPr>
          <p:cNvPr id="263" name="Google Shape;263;p33"/>
          <p:cNvSpPr txBox="1">
            <a:spLocks noGrp="1"/>
          </p:cNvSpPr>
          <p:nvPr>
            <p:ph type="subTitle" idx="1"/>
          </p:nvPr>
        </p:nvSpPr>
        <p:spPr>
          <a:xfrm>
            <a:off x="6244175" y="1289175"/>
            <a:ext cx="2495700" cy="436200"/>
          </a:xfrm>
          <a:prstGeom prst="rect">
            <a:avLst/>
          </a:prstGeom>
          <a:noFill/>
          <a:ln>
            <a:noFill/>
          </a:ln>
        </p:spPr>
        <p:txBody>
          <a:bodyPr spcFirstLastPara="1" wrap="square" lIns="0" tIns="0" rIns="0" bIns="0" anchor="t" anchorCtr="0">
            <a:noAutofit/>
          </a:bodyPr>
          <a:lstStyle>
            <a:lvl1pPr lvl="0" algn="l" rtl="0">
              <a:lnSpc>
                <a:spcPct val="95000"/>
              </a:lnSpc>
              <a:spcBef>
                <a:spcPts val="0"/>
              </a:spcBef>
              <a:spcAft>
                <a:spcPts val="0"/>
              </a:spcAft>
              <a:buClr>
                <a:schemeClr val="dk1"/>
              </a:buClr>
              <a:buSzPts val="1400"/>
              <a:buFont typeface="Proxima Nova Semibold"/>
              <a:buNone/>
              <a:defRPr sz="1400" i="0">
                <a:solidFill>
                  <a:schemeClr val="dk1"/>
                </a:solidFill>
                <a:latin typeface="Proxima Nova Semibold"/>
                <a:ea typeface="Proxima Nova Semibold"/>
                <a:cs typeface="Proxima Nova Semibold"/>
                <a:sym typeface="Proxima Nova Semibold"/>
              </a:defRPr>
            </a:lvl1pPr>
            <a:lvl2pPr lvl="1"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2pPr>
            <a:lvl3pPr lvl="2"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3pPr>
            <a:lvl4pPr lvl="3"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4pPr>
            <a:lvl5pPr lvl="4"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5pPr>
            <a:lvl6pPr lvl="5"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6pPr>
            <a:lvl7pPr lvl="6"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7pPr>
            <a:lvl8pPr lvl="7"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8pPr>
            <a:lvl9pPr lvl="8"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9pPr>
          </a:lstStyle>
          <a:p>
            <a:endParaRPr/>
          </a:p>
        </p:txBody>
      </p:sp>
      <p:sp>
        <p:nvSpPr>
          <p:cNvPr id="264" name="Google Shape;264;p33"/>
          <p:cNvSpPr txBox="1">
            <a:spLocks noGrp="1"/>
          </p:cNvSpPr>
          <p:nvPr>
            <p:ph type="body" idx="2"/>
          </p:nvPr>
        </p:nvSpPr>
        <p:spPr>
          <a:xfrm>
            <a:off x="6244275" y="1763725"/>
            <a:ext cx="2495700" cy="3003600"/>
          </a:xfrm>
          <a:prstGeom prst="rect">
            <a:avLst/>
          </a:prstGeom>
          <a:noFill/>
          <a:ln>
            <a:noFill/>
          </a:ln>
        </p:spPr>
        <p:txBody>
          <a:bodyPr spcFirstLastPara="1" wrap="square" lIns="0" tIns="0" rIns="0" bIns="0" anchor="t" anchorCtr="0">
            <a:noAutofit/>
          </a:bodyPr>
          <a:lstStyle>
            <a:lvl1pPr marL="457200" lvl="0" indent="-304800" algn="l" rtl="0">
              <a:lnSpc>
                <a:spcPct val="100000"/>
              </a:lnSpc>
              <a:spcBef>
                <a:spcPts val="0"/>
              </a:spcBef>
              <a:spcAft>
                <a:spcPts val="0"/>
              </a:spcAft>
              <a:buSzPts val="1200"/>
              <a:buChar char="ᐩ"/>
              <a:defRPr/>
            </a:lvl1pPr>
            <a:lvl2pPr marL="914400" lvl="1" indent="-304800" algn="l" rtl="0">
              <a:lnSpc>
                <a:spcPct val="100000"/>
              </a:lnSpc>
              <a:spcBef>
                <a:spcPts val="0"/>
              </a:spcBef>
              <a:spcAft>
                <a:spcPts val="0"/>
              </a:spcAft>
              <a:buSzPts val="1200"/>
              <a:buChar char="ᐩ"/>
              <a:defRPr/>
            </a:lvl2pPr>
            <a:lvl3pPr marL="1371600" lvl="2" indent="-298450" algn="l" rtl="0">
              <a:lnSpc>
                <a:spcPct val="100000"/>
              </a:lnSpc>
              <a:spcBef>
                <a:spcPts val="0"/>
              </a:spcBef>
              <a:spcAft>
                <a:spcPts val="0"/>
              </a:spcAft>
              <a:buSzPts val="1100"/>
              <a:buChar char="ᐩ"/>
              <a:defRPr/>
            </a:lvl3pPr>
            <a:lvl4pPr marL="1828800" lvl="3" indent="-298450" algn="l" rtl="0">
              <a:lnSpc>
                <a:spcPct val="100000"/>
              </a:lnSpc>
              <a:spcBef>
                <a:spcPts val="0"/>
              </a:spcBef>
              <a:spcAft>
                <a:spcPts val="0"/>
              </a:spcAft>
              <a:buSzPts val="1100"/>
              <a:buChar char="○"/>
              <a:defRPr/>
            </a:lvl4pPr>
            <a:lvl5pPr marL="2286000" lvl="4" indent="-298450" algn="l" rtl="0">
              <a:lnSpc>
                <a:spcPct val="100000"/>
              </a:lnSpc>
              <a:spcBef>
                <a:spcPts val="0"/>
              </a:spcBef>
              <a:spcAft>
                <a:spcPts val="0"/>
              </a:spcAft>
              <a:buSzPts val="1100"/>
              <a:buChar char="○"/>
              <a:defRPr/>
            </a:lvl5pPr>
            <a:lvl6pPr marL="2743200" lvl="5" indent="-298450" algn="l" rtl="0">
              <a:lnSpc>
                <a:spcPct val="100000"/>
              </a:lnSpc>
              <a:spcBef>
                <a:spcPts val="0"/>
              </a:spcBef>
              <a:spcAft>
                <a:spcPts val="0"/>
              </a:spcAft>
              <a:buSzPts val="1100"/>
              <a:buChar char="○"/>
              <a:defRPr/>
            </a:lvl6pPr>
            <a:lvl7pPr marL="3200400" lvl="6" indent="-292100" algn="l" rtl="0">
              <a:lnSpc>
                <a:spcPct val="100000"/>
              </a:lnSpc>
              <a:spcBef>
                <a:spcPts val="0"/>
              </a:spcBef>
              <a:spcAft>
                <a:spcPts val="0"/>
              </a:spcAft>
              <a:buClr>
                <a:srgbClr val="FFFFFF"/>
              </a:buClr>
              <a:buSzPts val="1000"/>
              <a:buChar char="○"/>
              <a:defRPr>
                <a:solidFill>
                  <a:srgbClr val="FFFFFF"/>
                </a:solidFill>
              </a:defRPr>
            </a:lvl7pPr>
            <a:lvl8pPr marL="3657600" lvl="7" indent="-285750" algn="l" rtl="0">
              <a:lnSpc>
                <a:spcPct val="100000"/>
              </a:lnSpc>
              <a:spcBef>
                <a:spcPts val="0"/>
              </a:spcBef>
              <a:spcAft>
                <a:spcPts val="0"/>
              </a:spcAft>
              <a:buClr>
                <a:srgbClr val="FFFFFF"/>
              </a:buClr>
              <a:buSzPts val="900"/>
              <a:buChar char="○"/>
              <a:defRPr>
                <a:solidFill>
                  <a:srgbClr val="FFFFFF"/>
                </a:solidFill>
              </a:defRPr>
            </a:lvl8pPr>
            <a:lvl9pPr marL="4114800" lvl="8" indent="-273050" algn="l" rtl="0">
              <a:lnSpc>
                <a:spcPct val="100000"/>
              </a:lnSpc>
              <a:spcBef>
                <a:spcPts val="0"/>
              </a:spcBef>
              <a:spcAft>
                <a:spcPts val="0"/>
              </a:spcAft>
              <a:buClr>
                <a:srgbClr val="FFFFFF"/>
              </a:buClr>
              <a:buSzPts val="700"/>
              <a:buChar char="○"/>
              <a:defRPr>
                <a:solidFill>
                  <a:srgbClr val="FFFFFF"/>
                </a:solidFill>
              </a:defRPr>
            </a:lvl9pPr>
          </a:lstStyle>
          <a:p>
            <a:endParaRPr/>
          </a:p>
        </p:txBody>
      </p:sp>
      <p:sp>
        <p:nvSpPr>
          <p:cNvPr id="265" name="Google Shape;265;p33"/>
          <p:cNvSpPr txBox="1">
            <a:spLocks noGrp="1"/>
          </p:cNvSpPr>
          <p:nvPr>
            <p:ph type="title"/>
          </p:nvPr>
        </p:nvSpPr>
        <p:spPr>
          <a:xfrm>
            <a:off x="411600" y="303225"/>
            <a:ext cx="7726500" cy="7890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2800"/>
              <a:buNone/>
              <a:defRPr sz="3200">
                <a:solidFill>
                  <a:schemeClr val="dk1"/>
                </a:solidFill>
              </a:defRPr>
            </a:lvl1pPr>
            <a:lvl2pPr lvl="1" algn="l" rtl="0">
              <a:lnSpc>
                <a:spcPct val="100000"/>
              </a:lnSpc>
              <a:spcBef>
                <a:spcPts val="0"/>
              </a:spcBef>
              <a:spcAft>
                <a:spcPts val="0"/>
              </a:spcAft>
              <a:buSzPts val="2800"/>
              <a:buNone/>
              <a:defRPr sz="3900">
                <a:solidFill>
                  <a:srgbClr val="FFFFFF"/>
                </a:solidFill>
              </a:defRPr>
            </a:lvl2pPr>
            <a:lvl3pPr lvl="2" algn="l" rtl="0">
              <a:lnSpc>
                <a:spcPct val="100000"/>
              </a:lnSpc>
              <a:spcBef>
                <a:spcPts val="0"/>
              </a:spcBef>
              <a:spcAft>
                <a:spcPts val="0"/>
              </a:spcAft>
              <a:buSzPts val="2800"/>
              <a:buNone/>
              <a:defRPr sz="3900">
                <a:solidFill>
                  <a:srgbClr val="FFFFFF"/>
                </a:solidFill>
              </a:defRPr>
            </a:lvl3pPr>
            <a:lvl4pPr lvl="3" algn="l" rtl="0">
              <a:lnSpc>
                <a:spcPct val="100000"/>
              </a:lnSpc>
              <a:spcBef>
                <a:spcPts val="0"/>
              </a:spcBef>
              <a:spcAft>
                <a:spcPts val="0"/>
              </a:spcAft>
              <a:buSzPts val="2800"/>
              <a:buNone/>
              <a:defRPr sz="3900">
                <a:solidFill>
                  <a:srgbClr val="FFFFFF"/>
                </a:solidFill>
              </a:defRPr>
            </a:lvl4pPr>
            <a:lvl5pPr lvl="4" algn="l" rtl="0">
              <a:lnSpc>
                <a:spcPct val="100000"/>
              </a:lnSpc>
              <a:spcBef>
                <a:spcPts val="0"/>
              </a:spcBef>
              <a:spcAft>
                <a:spcPts val="0"/>
              </a:spcAft>
              <a:buSzPts val="2800"/>
              <a:buNone/>
              <a:defRPr sz="3900">
                <a:solidFill>
                  <a:srgbClr val="FFFFFF"/>
                </a:solidFill>
              </a:defRPr>
            </a:lvl5pPr>
            <a:lvl6pPr lvl="5" algn="l" rtl="0">
              <a:lnSpc>
                <a:spcPct val="100000"/>
              </a:lnSpc>
              <a:spcBef>
                <a:spcPts val="0"/>
              </a:spcBef>
              <a:spcAft>
                <a:spcPts val="0"/>
              </a:spcAft>
              <a:buSzPts val="2800"/>
              <a:buNone/>
              <a:defRPr sz="3900">
                <a:solidFill>
                  <a:srgbClr val="FFFFFF"/>
                </a:solidFill>
              </a:defRPr>
            </a:lvl6pPr>
            <a:lvl7pPr lvl="6" algn="l" rtl="0">
              <a:lnSpc>
                <a:spcPct val="100000"/>
              </a:lnSpc>
              <a:spcBef>
                <a:spcPts val="0"/>
              </a:spcBef>
              <a:spcAft>
                <a:spcPts val="0"/>
              </a:spcAft>
              <a:buSzPts val="2800"/>
              <a:buNone/>
              <a:defRPr sz="3900">
                <a:solidFill>
                  <a:srgbClr val="FFFFFF"/>
                </a:solidFill>
              </a:defRPr>
            </a:lvl7pPr>
            <a:lvl8pPr lvl="7" algn="l" rtl="0">
              <a:lnSpc>
                <a:spcPct val="100000"/>
              </a:lnSpc>
              <a:spcBef>
                <a:spcPts val="0"/>
              </a:spcBef>
              <a:spcAft>
                <a:spcPts val="0"/>
              </a:spcAft>
              <a:buSzPts val="2800"/>
              <a:buNone/>
              <a:defRPr sz="3900">
                <a:solidFill>
                  <a:srgbClr val="FFFFFF"/>
                </a:solidFill>
              </a:defRPr>
            </a:lvl8pPr>
            <a:lvl9pPr lvl="8" algn="l" rtl="0">
              <a:lnSpc>
                <a:spcPct val="100000"/>
              </a:lnSpc>
              <a:spcBef>
                <a:spcPts val="0"/>
              </a:spcBef>
              <a:spcAft>
                <a:spcPts val="0"/>
              </a:spcAft>
              <a:buSzPts val="2800"/>
              <a:buNone/>
              <a:defRPr sz="3900">
                <a:solidFill>
                  <a:srgbClr val="FFFFFF"/>
                </a:solidFill>
              </a:defRPr>
            </a:lvl9pPr>
          </a:lstStyle>
          <a:p>
            <a:endParaRPr/>
          </a:p>
        </p:txBody>
      </p:sp>
      <p:sp>
        <p:nvSpPr>
          <p:cNvPr id="266" name="Google Shape;266;p33"/>
          <p:cNvSpPr txBox="1">
            <a:spLocks noGrp="1"/>
          </p:cNvSpPr>
          <p:nvPr>
            <p:ph type="subTitle" idx="3"/>
          </p:nvPr>
        </p:nvSpPr>
        <p:spPr>
          <a:xfrm>
            <a:off x="411700" y="1015525"/>
            <a:ext cx="5392500" cy="436200"/>
          </a:xfrm>
          <a:prstGeom prst="rect">
            <a:avLst/>
          </a:prstGeom>
          <a:noFill/>
          <a:ln>
            <a:noFill/>
          </a:ln>
        </p:spPr>
        <p:txBody>
          <a:bodyPr spcFirstLastPara="1" wrap="square" lIns="0" tIns="0" rIns="0" bIns="0" anchor="t" anchorCtr="0">
            <a:noAutofit/>
          </a:bodyPr>
          <a:lstStyle>
            <a:lvl1pPr lvl="0" algn="l" rtl="0">
              <a:lnSpc>
                <a:spcPct val="95000"/>
              </a:lnSpc>
              <a:spcBef>
                <a:spcPts val="0"/>
              </a:spcBef>
              <a:spcAft>
                <a:spcPts val="0"/>
              </a:spcAft>
              <a:buClr>
                <a:schemeClr val="dk1"/>
              </a:buClr>
              <a:buSzPts val="1400"/>
              <a:buFont typeface="Proxima Nova Semibold"/>
              <a:buNone/>
              <a:defRPr sz="1400" i="0">
                <a:solidFill>
                  <a:schemeClr val="dk1"/>
                </a:solidFill>
                <a:latin typeface="Proxima Nova Semibold"/>
                <a:ea typeface="Proxima Nova Semibold"/>
                <a:cs typeface="Proxima Nova Semibold"/>
                <a:sym typeface="Proxima Nova Semibold"/>
              </a:defRPr>
            </a:lvl1pPr>
            <a:lvl2pPr lvl="1"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2pPr>
            <a:lvl3pPr lvl="2"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3pPr>
            <a:lvl4pPr lvl="3"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4pPr>
            <a:lvl5pPr lvl="4"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5pPr>
            <a:lvl6pPr lvl="5"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6pPr>
            <a:lvl7pPr lvl="6"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7pPr>
            <a:lvl8pPr lvl="7"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8pPr>
            <a:lvl9pPr lvl="8"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9pPr>
          </a:lstStyle>
          <a:p>
            <a:endParaRPr/>
          </a:p>
        </p:txBody>
      </p:sp>
      <p:sp>
        <p:nvSpPr>
          <p:cNvPr id="267" name="Google Shape;267;p33"/>
          <p:cNvSpPr txBox="1">
            <a:spLocks noGrp="1"/>
          </p:cNvSpPr>
          <p:nvPr>
            <p:ph type="body" idx="4"/>
          </p:nvPr>
        </p:nvSpPr>
        <p:spPr>
          <a:xfrm>
            <a:off x="411800" y="1490075"/>
            <a:ext cx="5392500" cy="3003600"/>
          </a:xfrm>
          <a:prstGeom prst="rect">
            <a:avLst/>
          </a:prstGeom>
          <a:noFill/>
          <a:ln>
            <a:noFill/>
          </a:ln>
        </p:spPr>
        <p:txBody>
          <a:bodyPr spcFirstLastPara="1" wrap="square" lIns="0" tIns="0" rIns="0" bIns="0" anchor="t" anchorCtr="0">
            <a:noAutofit/>
          </a:bodyPr>
          <a:lstStyle>
            <a:lvl1pPr marL="457200" lvl="0" indent="-304800" algn="l" rtl="0">
              <a:lnSpc>
                <a:spcPct val="100000"/>
              </a:lnSpc>
              <a:spcBef>
                <a:spcPts val="0"/>
              </a:spcBef>
              <a:spcAft>
                <a:spcPts val="0"/>
              </a:spcAft>
              <a:buSzPts val="1200"/>
              <a:buChar char="ᐩ"/>
              <a:defRPr/>
            </a:lvl1pPr>
            <a:lvl2pPr marL="914400" lvl="1" indent="-304800" algn="l" rtl="0">
              <a:lnSpc>
                <a:spcPct val="100000"/>
              </a:lnSpc>
              <a:spcBef>
                <a:spcPts val="0"/>
              </a:spcBef>
              <a:spcAft>
                <a:spcPts val="0"/>
              </a:spcAft>
              <a:buSzPts val="1200"/>
              <a:buChar char="ᐩ"/>
              <a:defRPr/>
            </a:lvl2pPr>
            <a:lvl3pPr marL="1371600" lvl="2" indent="-298450" algn="l" rtl="0">
              <a:lnSpc>
                <a:spcPct val="100000"/>
              </a:lnSpc>
              <a:spcBef>
                <a:spcPts val="0"/>
              </a:spcBef>
              <a:spcAft>
                <a:spcPts val="0"/>
              </a:spcAft>
              <a:buSzPts val="1100"/>
              <a:buChar char="ᐩ"/>
              <a:defRPr/>
            </a:lvl3pPr>
            <a:lvl4pPr marL="1828800" lvl="3" indent="-298450" algn="l" rtl="0">
              <a:lnSpc>
                <a:spcPct val="100000"/>
              </a:lnSpc>
              <a:spcBef>
                <a:spcPts val="0"/>
              </a:spcBef>
              <a:spcAft>
                <a:spcPts val="0"/>
              </a:spcAft>
              <a:buSzPts val="1100"/>
              <a:buChar char="○"/>
              <a:defRPr/>
            </a:lvl4pPr>
            <a:lvl5pPr marL="2286000" lvl="4" indent="-298450" algn="l" rtl="0">
              <a:lnSpc>
                <a:spcPct val="100000"/>
              </a:lnSpc>
              <a:spcBef>
                <a:spcPts val="0"/>
              </a:spcBef>
              <a:spcAft>
                <a:spcPts val="0"/>
              </a:spcAft>
              <a:buSzPts val="1100"/>
              <a:buChar char="○"/>
              <a:defRPr/>
            </a:lvl5pPr>
            <a:lvl6pPr marL="2743200" lvl="5" indent="-298450" algn="l" rtl="0">
              <a:lnSpc>
                <a:spcPct val="100000"/>
              </a:lnSpc>
              <a:spcBef>
                <a:spcPts val="0"/>
              </a:spcBef>
              <a:spcAft>
                <a:spcPts val="0"/>
              </a:spcAft>
              <a:buSzPts val="1100"/>
              <a:buChar char="○"/>
              <a:defRPr/>
            </a:lvl6pPr>
            <a:lvl7pPr marL="3200400" lvl="6" indent="-292100" algn="l" rtl="0">
              <a:lnSpc>
                <a:spcPct val="100000"/>
              </a:lnSpc>
              <a:spcBef>
                <a:spcPts val="0"/>
              </a:spcBef>
              <a:spcAft>
                <a:spcPts val="0"/>
              </a:spcAft>
              <a:buClr>
                <a:srgbClr val="FFFFFF"/>
              </a:buClr>
              <a:buSzPts val="1000"/>
              <a:buChar char="○"/>
              <a:defRPr>
                <a:solidFill>
                  <a:srgbClr val="FFFFFF"/>
                </a:solidFill>
              </a:defRPr>
            </a:lvl7pPr>
            <a:lvl8pPr marL="3657600" lvl="7" indent="-285750" algn="l" rtl="0">
              <a:lnSpc>
                <a:spcPct val="100000"/>
              </a:lnSpc>
              <a:spcBef>
                <a:spcPts val="0"/>
              </a:spcBef>
              <a:spcAft>
                <a:spcPts val="0"/>
              </a:spcAft>
              <a:buClr>
                <a:srgbClr val="FFFFFF"/>
              </a:buClr>
              <a:buSzPts val="900"/>
              <a:buChar char="○"/>
              <a:defRPr>
                <a:solidFill>
                  <a:srgbClr val="FFFFFF"/>
                </a:solidFill>
              </a:defRPr>
            </a:lvl8pPr>
            <a:lvl9pPr marL="4114800" lvl="8" indent="-273050" algn="l" rtl="0">
              <a:lnSpc>
                <a:spcPct val="100000"/>
              </a:lnSpc>
              <a:spcBef>
                <a:spcPts val="0"/>
              </a:spcBef>
              <a:spcAft>
                <a:spcPts val="0"/>
              </a:spcAft>
              <a:buClr>
                <a:srgbClr val="FFFFFF"/>
              </a:buClr>
              <a:buSzPts val="700"/>
              <a:buChar char="○"/>
              <a:defRPr>
                <a:solidFill>
                  <a:srgbClr val="FFFFFF"/>
                </a:solidFill>
              </a:defRPr>
            </a:lvl9pPr>
          </a:lstStyle>
          <a:p>
            <a:endParaRPr/>
          </a:p>
        </p:txBody>
      </p:sp>
      <p:sp>
        <p:nvSpPr>
          <p:cNvPr id="268" name="Google Shape;268;p33"/>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b="0" i="0" u="none" strike="noStrike" cap="none">
                <a:solidFill>
                  <a:srgbClr val="666666"/>
                </a:solidFill>
                <a:latin typeface="Proxima Nova"/>
                <a:ea typeface="Proxima Nova"/>
                <a:cs typeface="Proxima Nova"/>
                <a:sym typeface="Proxima Nova"/>
              </a:rPr>
              <a:t>PROPRIETARY &amp; CONFIDENTIAL</a:t>
            </a:r>
            <a:endParaRPr sz="700" b="0" i="0" u="none" strike="noStrike" cap="none">
              <a:solidFill>
                <a:srgbClr val="666666"/>
              </a:solidFill>
              <a:latin typeface="Proxima Nova"/>
              <a:ea typeface="Proxima Nova"/>
              <a:cs typeface="Proxima Nova"/>
              <a:sym typeface="Proxima Nova"/>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111">
          <p15:clr>
            <a:srgbClr val="FBAE40"/>
          </p15:clr>
        </p15:guide>
        <p15:guide id="2" pos="3656">
          <p15:clr>
            <a:srgbClr val="FBAE40"/>
          </p15:clr>
        </p15:guide>
        <p15:guide id="3" pos="3933">
          <p15:clr>
            <a:srgbClr val="FBAE40"/>
          </p15:clr>
        </p15:guide>
        <p15:guide id="4" orient="horz" pos="812">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14 Four Text Boxes with Heading">
  <p:cSld name="4 textboxes with heading">
    <p:spTree>
      <p:nvGrpSpPr>
        <p:cNvPr id="1" name="Shape 269"/>
        <p:cNvGrpSpPr/>
        <p:nvPr/>
      </p:nvGrpSpPr>
      <p:grpSpPr>
        <a:xfrm>
          <a:off x="0" y="0"/>
          <a:ext cx="0" cy="0"/>
          <a:chOff x="0" y="0"/>
          <a:chExt cx="0" cy="0"/>
        </a:xfrm>
      </p:grpSpPr>
      <p:sp>
        <p:nvSpPr>
          <p:cNvPr id="270" name="Google Shape;270;p34"/>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271" name="Google Shape;271;p34"/>
          <p:cNvPicPr preferRelativeResize="0"/>
          <p:nvPr/>
        </p:nvPicPr>
        <p:blipFill rotWithShape="1">
          <a:blip r:embed="rId2">
            <a:alphaModFix/>
          </a:blip>
          <a:srcRect/>
          <a:stretch/>
        </p:blipFill>
        <p:spPr>
          <a:xfrm>
            <a:off x="8540263" y="303213"/>
            <a:ext cx="208450" cy="208450"/>
          </a:xfrm>
          <a:prstGeom prst="rect">
            <a:avLst/>
          </a:prstGeom>
          <a:noFill/>
          <a:ln>
            <a:noFill/>
          </a:ln>
        </p:spPr>
      </p:pic>
      <p:sp>
        <p:nvSpPr>
          <p:cNvPr id="272" name="Google Shape;272;p34"/>
          <p:cNvSpPr txBox="1">
            <a:spLocks noGrp="1"/>
          </p:cNvSpPr>
          <p:nvPr>
            <p:ph type="title"/>
          </p:nvPr>
        </p:nvSpPr>
        <p:spPr>
          <a:xfrm>
            <a:off x="411600" y="303225"/>
            <a:ext cx="7726500" cy="7890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2800"/>
              <a:buNone/>
              <a:defRPr sz="3200">
                <a:solidFill>
                  <a:schemeClr val="dk1"/>
                </a:solidFill>
              </a:defRPr>
            </a:lvl1pPr>
            <a:lvl2pPr lvl="1" algn="l" rtl="0">
              <a:lnSpc>
                <a:spcPct val="100000"/>
              </a:lnSpc>
              <a:spcBef>
                <a:spcPts val="0"/>
              </a:spcBef>
              <a:spcAft>
                <a:spcPts val="0"/>
              </a:spcAft>
              <a:buSzPts val="2800"/>
              <a:buNone/>
              <a:defRPr sz="3900">
                <a:solidFill>
                  <a:srgbClr val="FFFFFF"/>
                </a:solidFill>
              </a:defRPr>
            </a:lvl2pPr>
            <a:lvl3pPr lvl="2" algn="l" rtl="0">
              <a:lnSpc>
                <a:spcPct val="100000"/>
              </a:lnSpc>
              <a:spcBef>
                <a:spcPts val="0"/>
              </a:spcBef>
              <a:spcAft>
                <a:spcPts val="0"/>
              </a:spcAft>
              <a:buSzPts val="2800"/>
              <a:buNone/>
              <a:defRPr sz="3900">
                <a:solidFill>
                  <a:srgbClr val="FFFFFF"/>
                </a:solidFill>
              </a:defRPr>
            </a:lvl3pPr>
            <a:lvl4pPr lvl="3" algn="l" rtl="0">
              <a:lnSpc>
                <a:spcPct val="100000"/>
              </a:lnSpc>
              <a:spcBef>
                <a:spcPts val="0"/>
              </a:spcBef>
              <a:spcAft>
                <a:spcPts val="0"/>
              </a:spcAft>
              <a:buSzPts val="2800"/>
              <a:buNone/>
              <a:defRPr sz="3900">
                <a:solidFill>
                  <a:srgbClr val="FFFFFF"/>
                </a:solidFill>
              </a:defRPr>
            </a:lvl4pPr>
            <a:lvl5pPr lvl="4" algn="l" rtl="0">
              <a:lnSpc>
                <a:spcPct val="100000"/>
              </a:lnSpc>
              <a:spcBef>
                <a:spcPts val="0"/>
              </a:spcBef>
              <a:spcAft>
                <a:spcPts val="0"/>
              </a:spcAft>
              <a:buSzPts val="2800"/>
              <a:buNone/>
              <a:defRPr sz="3900">
                <a:solidFill>
                  <a:srgbClr val="FFFFFF"/>
                </a:solidFill>
              </a:defRPr>
            </a:lvl5pPr>
            <a:lvl6pPr lvl="5" algn="l" rtl="0">
              <a:lnSpc>
                <a:spcPct val="100000"/>
              </a:lnSpc>
              <a:spcBef>
                <a:spcPts val="0"/>
              </a:spcBef>
              <a:spcAft>
                <a:spcPts val="0"/>
              </a:spcAft>
              <a:buSzPts val="2800"/>
              <a:buNone/>
              <a:defRPr sz="3900">
                <a:solidFill>
                  <a:srgbClr val="FFFFFF"/>
                </a:solidFill>
              </a:defRPr>
            </a:lvl6pPr>
            <a:lvl7pPr lvl="6" algn="l" rtl="0">
              <a:lnSpc>
                <a:spcPct val="100000"/>
              </a:lnSpc>
              <a:spcBef>
                <a:spcPts val="0"/>
              </a:spcBef>
              <a:spcAft>
                <a:spcPts val="0"/>
              </a:spcAft>
              <a:buSzPts val="2800"/>
              <a:buNone/>
              <a:defRPr sz="3900">
                <a:solidFill>
                  <a:srgbClr val="FFFFFF"/>
                </a:solidFill>
              </a:defRPr>
            </a:lvl7pPr>
            <a:lvl8pPr lvl="7" algn="l" rtl="0">
              <a:lnSpc>
                <a:spcPct val="100000"/>
              </a:lnSpc>
              <a:spcBef>
                <a:spcPts val="0"/>
              </a:spcBef>
              <a:spcAft>
                <a:spcPts val="0"/>
              </a:spcAft>
              <a:buSzPts val="2800"/>
              <a:buNone/>
              <a:defRPr sz="3900">
                <a:solidFill>
                  <a:srgbClr val="FFFFFF"/>
                </a:solidFill>
              </a:defRPr>
            </a:lvl8pPr>
            <a:lvl9pPr lvl="8" algn="l" rtl="0">
              <a:lnSpc>
                <a:spcPct val="100000"/>
              </a:lnSpc>
              <a:spcBef>
                <a:spcPts val="0"/>
              </a:spcBef>
              <a:spcAft>
                <a:spcPts val="0"/>
              </a:spcAft>
              <a:buSzPts val="2800"/>
              <a:buNone/>
              <a:defRPr sz="3900">
                <a:solidFill>
                  <a:srgbClr val="FFFFFF"/>
                </a:solidFill>
              </a:defRPr>
            </a:lvl9pPr>
          </a:lstStyle>
          <a:p>
            <a:endParaRPr/>
          </a:p>
        </p:txBody>
      </p:sp>
      <p:sp>
        <p:nvSpPr>
          <p:cNvPr id="273" name="Google Shape;273;p34"/>
          <p:cNvSpPr txBox="1">
            <a:spLocks noGrp="1"/>
          </p:cNvSpPr>
          <p:nvPr>
            <p:ph type="subTitle" idx="1"/>
          </p:nvPr>
        </p:nvSpPr>
        <p:spPr>
          <a:xfrm>
            <a:off x="411700" y="1015525"/>
            <a:ext cx="3941700" cy="436200"/>
          </a:xfrm>
          <a:prstGeom prst="rect">
            <a:avLst/>
          </a:prstGeom>
          <a:noFill/>
          <a:ln>
            <a:noFill/>
          </a:ln>
        </p:spPr>
        <p:txBody>
          <a:bodyPr spcFirstLastPara="1" wrap="square" lIns="0" tIns="0" rIns="0" bIns="0" anchor="t" anchorCtr="0">
            <a:noAutofit/>
          </a:bodyPr>
          <a:lstStyle>
            <a:lvl1pPr lvl="0" algn="l" rtl="0">
              <a:lnSpc>
                <a:spcPct val="95000"/>
              </a:lnSpc>
              <a:spcBef>
                <a:spcPts val="0"/>
              </a:spcBef>
              <a:spcAft>
                <a:spcPts val="0"/>
              </a:spcAft>
              <a:buClr>
                <a:schemeClr val="dk1"/>
              </a:buClr>
              <a:buSzPts val="1400"/>
              <a:buFont typeface="Proxima Nova Semibold"/>
              <a:buNone/>
              <a:defRPr sz="1400" i="0">
                <a:solidFill>
                  <a:schemeClr val="dk1"/>
                </a:solidFill>
                <a:latin typeface="Proxima Nova Semibold"/>
                <a:ea typeface="Proxima Nova Semibold"/>
                <a:cs typeface="Proxima Nova Semibold"/>
                <a:sym typeface="Proxima Nova Semibold"/>
              </a:defRPr>
            </a:lvl1pPr>
            <a:lvl2pPr lvl="1"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2pPr>
            <a:lvl3pPr lvl="2"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3pPr>
            <a:lvl4pPr lvl="3"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4pPr>
            <a:lvl5pPr lvl="4"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5pPr>
            <a:lvl6pPr lvl="5"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6pPr>
            <a:lvl7pPr lvl="6"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7pPr>
            <a:lvl8pPr lvl="7"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8pPr>
            <a:lvl9pPr lvl="8"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9pPr>
          </a:lstStyle>
          <a:p>
            <a:endParaRPr/>
          </a:p>
        </p:txBody>
      </p:sp>
      <p:sp>
        <p:nvSpPr>
          <p:cNvPr id="274" name="Google Shape;274;p34"/>
          <p:cNvSpPr txBox="1">
            <a:spLocks noGrp="1"/>
          </p:cNvSpPr>
          <p:nvPr>
            <p:ph type="subTitle" idx="2"/>
          </p:nvPr>
        </p:nvSpPr>
        <p:spPr>
          <a:xfrm>
            <a:off x="4806925" y="1015525"/>
            <a:ext cx="3941700" cy="436200"/>
          </a:xfrm>
          <a:prstGeom prst="rect">
            <a:avLst/>
          </a:prstGeom>
          <a:noFill/>
          <a:ln>
            <a:noFill/>
          </a:ln>
        </p:spPr>
        <p:txBody>
          <a:bodyPr spcFirstLastPara="1" wrap="square" lIns="0" tIns="0" rIns="0" bIns="0" anchor="t" anchorCtr="0">
            <a:noAutofit/>
          </a:bodyPr>
          <a:lstStyle>
            <a:lvl1pPr lvl="0" algn="l" rtl="0">
              <a:lnSpc>
                <a:spcPct val="95000"/>
              </a:lnSpc>
              <a:spcBef>
                <a:spcPts val="0"/>
              </a:spcBef>
              <a:spcAft>
                <a:spcPts val="0"/>
              </a:spcAft>
              <a:buClr>
                <a:schemeClr val="dk1"/>
              </a:buClr>
              <a:buSzPts val="1400"/>
              <a:buFont typeface="Proxima Nova Semibold"/>
              <a:buNone/>
              <a:defRPr sz="1400" i="0">
                <a:solidFill>
                  <a:schemeClr val="dk1"/>
                </a:solidFill>
                <a:latin typeface="Proxima Nova Semibold"/>
                <a:ea typeface="Proxima Nova Semibold"/>
                <a:cs typeface="Proxima Nova Semibold"/>
                <a:sym typeface="Proxima Nova Semibold"/>
              </a:defRPr>
            </a:lvl1pPr>
            <a:lvl2pPr lvl="1"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2pPr>
            <a:lvl3pPr lvl="2"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3pPr>
            <a:lvl4pPr lvl="3"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4pPr>
            <a:lvl5pPr lvl="4"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5pPr>
            <a:lvl6pPr lvl="5"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6pPr>
            <a:lvl7pPr lvl="6"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7pPr>
            <a:lvl8pPr lvl="7"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8pPr>
            <a:lvl9pPr lvl="8"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9pPr>
          </a:lstStyle>
          <a:p>
            <a:endParaRPr/>
          </a:p>
        </p:txBody>
      </p:sp>
      <p:sp>
        <p:nvSpPr>
          <p:cNvPr id="275" name="Google Shape;275;p34"/>
          <p:cNvSpPr txBox="1">
            <a:spLocks noGrp="1"/>
          </p:cNvSpPr>
          <p:nvPr>
            <p:ph type="body" idx="3"/>
          </p:nvPr>
        </p:nvSpPr>
        <p:spPr>
          <a:xfrm>
            <a:off x="4807025" y="1490075"/>
            <a:ext cx="3941700" cy="1180800"/>
          </a:xfrm>
          <a:prstGeom prst="rect">
            <a:avLst/>
          </a:prstGeom>
          <a:noFill/>
          <a:ln>
            <a:noFill/>
          </a:ln>
        </p:spPr>
        <p:txBody>
          <a:bodyPr spcFirstLastPara="1" wrap="square" lIns="0" tIns="0" rIns="0" bIns="0" anchor="t" anchorCtr="0">
            <a:noAutofit/>
          </a:bodyPr>
          <a:lstStyle>
            <a:lvl1pPr marL="457200" lvl="0" indent="-298450" algn="l" rtl="0">
              <a:lnSpc>
                <a:spcPct val="100000"/>
              </a:lnSpc>
              <a:spcBef>
                <a:spcPts val="0"/>
              </a:spcBef>
              <a:spcAft>
                <a:spcPts val="0"/>
              </a:spcAft>
              <a:buSzPts val="1100"/>
              <a:buChar char="ᐩ"/>
              <a:defRPr sz="1100"/>
            </a:lvl1pPr>
            <a:lvl2pPr marL="914400" lvl="1" indent="-298450" algn="l" rtl="0">
              <a:lnSpc>
                <a:spcPct val="100000"/>
              </a:lnSpc>
              <a:spcBef>
                <a:spcPts val="0"/>
              </a:spcBef>
              <a:spcAft>
                <a:spcPts val="0"/>
              </a:spcAft>
              <a:buSzPts val="1100"/>
              <a:buChar char="ᐩ"/>
              <a:defRPr sz="1100"/>
            </a:lvl2pPr>
            <a:lvl3pPr marL="1371600" lvl="2" indent="-292100" algn="l" rtl="0">
              <a:lnSpc>
                <a:spcPct val="100000"/>
              </a:lnSpc>
              <a:spcBef>
                <a:spcPts val="0"/>
              </a:spcBef>
              <a:spcAft>
                <a:spcPts val="0"/>
              </a:spcAft>
              <a:buSzPts val="1000"/>
              <a:buChar char="ᐩ"/>
              <a:defRPr sz="1000"/>
            </a:lvl3pPr>
            <a:lvl4pPr marL="1828800" lvl="3" indent="-292100" algn="l" rtl="0">
              <a:lnSpc>
                <a:spcPct val="100000"/>
              </a:lnSpc>
              <a:spcBef>
                <a:spcPts val="0"/>
              </a:spcBef>
              <a:spcAft>
                <a:spcPts val="0"/>
              </a:spcAft>
              <a:buSzPts val="1000"/>
              <a:buChar char="○"/>
              <a:defRPr sz="1000"/>
            </a:lvl4pPr>
            <a:lvl5pPr marL="2286000" lvl="4" indent="-292100" algn="l" rtl="0">
              <a:lnSpc>
                <a:spcPct val="100000"/>
              </a:lnSpc>
              <a:spcBef>
                <a:spcPts val="0"/>
              </a:spcBef>
              <a:spcAft>
                <a:spcPts val="0"/>
              </a:spcAft>
              <a:buSzPts val="1000"/>
              <a:buChar char="○"/>
              <a:defRPr sz="1000"/>
            </a:lvl5pPr>
            <a:lvl6pPr marL="2743200" lvl="5" indent="-292100" algn="l" rtl="0">
              <a:lnSpc>
                <a:spcPct val="100000"/>
              </a:lnSpc>
              <a:spcBef>
                <a:spcPts val="0"/>
              </a:spcBef>
              <a:spcAft>
                <a:spcPts val="0"/>
              </a:spcAft>
              <a:buSzPts val="1000"/>
              <a:buChar char="○"/>
              <a:defRPr sz="1000"/>
            </a:lvl6pPr>
            <a:lvl7pPr marL="3200400" lvl="6" indent="-285750" algn="l" rtl="0">
              <a:lnSpc>
                <a:spcPct val="100000"/>
              </a:lnSpc>
              <a:spcBef>
                <a:spcPts val="0"/>
              </a:spcBef>
              <a:spcAft>
                <a:spcPts val="0"/>
              </a:spcAft>
              <a:buSzPts val="900"/>
              <a:buChar char="○"/>
              <a:defRPr sz="900"/>
            </a:lvl7pPr>
            <a:lvl8pPr marL="3657600" lvl="7" indent="-279400" algn="l" rtl="0">
              <a:lnSpc>
                <a:spcPct val="100000"/>
              </a:lnSpc>
              <a:spcBef>
                <a:spcPts val="0"/>
              </a:spcBef>
              <a:spcAft>
                <a:spcPts val="0"/>
              </a:spcAft>
              <a:buSzPts val="800"/>
              <a:buChar char="○"/>
              <a:defRPr sz="800"/>
            </a:lvl8pPr>
            <a:lvl9pPr marL="4114800" lvl="8" indent="-266700" algn="l" rtl="0">
              <a:lnSpc>
                <a:spcPct val="100000"/>
              </a:lnSpc>
              <a:spcBef>
                <a:spcPts val="0"/>
              </a:spcBef>
              <a:spcAft>
                <a:spcPts val="0"/>
              </a:spcAft>
              <a:buSzPts val="600"/>
              <a:buChar char="○"/>
              <a:defRPr sz="600"/>
            </a:lvl9pPr>
          </a:lstStyle>
          <a:p>
            <a:endParaRPr/>
          </a:p>
        </p:txBody>
      </p:sp>
      <p:sp>
        <p:nvSpPr>
          <p:cNvPr id="276" name="Google Shape;276;p34"/>
          <p:cNvSpPr txBox="1">
            <a:spLocks noGrp="1"/>
          </p:cNvSpPr>
          <p:nvPr>
            <p:ph type="subTitle" idx="4"/>
          </p:nvPr>
        </p:nvSpPr>
        <p:spPr>
          <a:xfrm>
            <a:off x="411700" y="2838150"/>
            <a:ext cx="3941700" cy="436200"/>
          </a:xfrm>
          <a:prstGeom prst="rect">
            <a:avLst/>
          </a:prstGeom>
          <a:noFill/>
          <a:ln>
            <a:noFill/>
          </a:ln>
        </p:spPr>
        <p:txBody>
          <a:bodyPr spcFirstLastPara="1" wrap="square" lIns="0" tIns="0" rIns="0" bIns="0" anchor="t" anchorCtr="0">
            <a:noAutofit/>
          </a:bodyPr>
          <a:lstStyle>
            <a:lvl1pPr lvl="0" algn="l" rtl="0">
              <a:lnSpc>
                <a:spcPct val="95000"/>
              </a:lnSpc>
              <a:spcBef>
                <a:spcPts val="0"/>
              </a:spcBef>
              <a:spcAft>
                <a:spcPts val="0"/>
              </a:spcAft>
              <a:buClr>
                <a:schemeClr val="dk1"/>
              </a:buClr>
              <a:buSzPts val="1400"/>
              <a:buFont typeface="Proxima Nova Semibold"/>
              <a:buNone/>
              <a:defRPr sz="1400" i="0">
                <a:solidFill>
                  <a:schemeClr val="dk1"/>
                </a:solidFill>
                <a:latin typeface="Proxima Nova Semibold"/>
                <a:ea typeface="Proxima Nova Semibold"/>
                <a:cs typeface="Proxima Nova Semibold"/>
                <a:sym typeface="Proxima Nova Semibold"/>
              </a:defRPr>
            </a:lvl1pPr>
            <a:lvl2pPr lvl="1"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2pPr>
            <a:lvl3pPr lvl="2"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3pPr>
            <a:lvl4pPr lvl="3"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4pPr>
            <a:lvl5pPr lvl="4"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5pPr>
            <a:lvl6pPr lvl="5"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6pPr>
            <a:lvl7pPr lvl="6"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7pPr>
            <a:lvl8pPr lvl="7"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8pPr>
            <a:lvl9pPr lvl="8"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9pPr>
          </a:lstStyle>
          <a:p>
            <a:endParaRPr/>
          </a:p>
        </p:txBody>
      </p:sp>
      <p:sp>
        <p:nvSpPr>
          <p:cNvPr id="277" name="Google Shape;277;p34"/>
          <p:cNvSpPr txBox="1">
            <a:spLocks noGrp="1"/>
          </p:cNvSpPr>
          <p:nvPr>
            <p:ph type="body" idx="5"/>
          </p:nvPr>
        </p:nvSpPr>
        <p:spPr>
          <a:xfrm>
            <a:off x="411800" y="3312700"/>
            <a:ext cx="3941700" cy="1180800"/>
          </a:xfrm>
          <a:prstGeom prst="rect">
            <a:avLst/>
          </a:prstGeom>
          <a:noFill/>
          <a:ln>
            <a:noFill/>
          </a:ln>
        </p:spPr>
        <p:txBody>
          <a:bodyPr spcFirstLastPara="1" wrap="square" lIns="0" tIns="0" rIns="0" bIns="0" anchor="t" anchorCtr="0">
            <a:noAutofit/>
          </a:bodyPr>
          <a:lstStyle>
            <a:lvl1pPr marL="457200" lvl="0" indent="-298450" algn="l" rtl="0">
              <a:lnSpc>
                <a:spcPct val="100000"/>
              </a:lnSpc>
              <a:spcBef>
                <a:spcPts val="0"/>
              </a:spcBef>
              <a:spcAft>
                <a:spcPts val="0"/>
              </a:spcAft>
              <a:buSzPts val="1100"/>
              <a:buChar char="ᐩ"/>
              <a:defRPr sz="1100"/>
            </a:lvl1pPr>
            <a:lvl2pPr marL="914400" lvl="1" indent="-298450" algn="l" rtl="0">
              <a:lnSpc>
                <a:spcPct val="100000"/>
              </a:lnSpc>
              <a:spcBef>
                <a:spcPts val="0"/>
              </a:spcBef>
              <a:spcAft>
                <a:spcPts val="0"/>
              </a:spcAft>
              <a:buSzPts val="1100"/>
              <a:buChar char="ᐩ"/>
              <a:defRPr sz="1100"/>
            </a:lvl2pPr>
            <a:lvl3pPr marL="1371600" lvl="2" indent="-292100" algn="l" rtl="0">
              <a:lnSpc>
                <a:spcPct val="100000"/>
              </a:lnSpc>
              <a:spcBef>
                <a:spcPts val="0"/>
              </a:spcBef>
              <a:spcAft>
                <a:spcPts val="0"/>
              </a:spcAft>
              <a:buSzPts val="1000"/>
              <a:buChar char="ᐩ"/>
              <a:defRPr sz="1000"/>
            </a:lvl3pPr>
            <a:lvl4pPr marL="1828800" lvl="3" indent="-292100" algn="l" rtl="0">
              <a:lnSpc>
                <a:spcPct val="100000"/>
              </a:lnSpc>
              <a:spcBef>
                <a:spcPts val="0"/>
              </a:spcBef>
              <a:spcAft>
                <a:spcPts val="0"/>
              </a:spcAft>
              <a:buSzPts val="1000"/>
              <a:buChar char="○"/>
              <a:defRPr sz="1000"/>
            </a:lvl4pPr>
            <a:lvl5pPr marL="2286000" lvl="4" indent="-292100" algn="l" rtl="0">
              <a:lnSpc>
                <a:spcPct val="100000"/>
              </a:lnSpc>
              <a:spcBef>
                <a:spcPts val="0"/>
              </a:spcBef>
              <a:spcAft>
                <a:spcPts val="0"/>
              </a:spcAft>
              <a:buSzPts val="1000"/>
              <a:buChar char="○"/>
              <a:defRPr sz="1000"/>
            </a:lvl5pPr>
            <a:lvl6pPr marL="2743200" lvl="5" indent="-292100" algn="l" rtl="0">
              <a:lnSpc>
                <a:spcPct val="100000"/>
              </a:lnSpc>
              <a:spcBef>
                <a:spcPts val="0"/>
              </a:spcBef>
              <a:spcAft>
                <a:spcPts val="0"/>
              </a:spcAft>
              <a:buSzPts val="1000"/>
              <a:buChar char="○"/>
              <a:defRPr sz="1000"/>
            </a:lvl6pPr>
            <a:lvl7pPr marL="3200400" lvl="6" indent="-285750" algn="l" rtl="0">
              <a:lnSpc>
                <a:spcPct val="100000"/>
              </a:lnSpc>
              <a:spcBef>
                <a:spcPts val="0"/>
              </a:spcBef>
              <a:spcAft>
                <a:spcPts val="0"/>
              </a:spcAft>
              <a:buSzPts val="900"/>
              <a:buChar char="○"/>
              <a:defRPr sz="900"/>
            </a:lvl7pPr>
            <a:lvl8pPr marL="3657600" lvl="7" indent="-279400" algn="l" rtl="0">
              <a:lnSpc>
                <a:spcPct val="100000"/>
              </a:lnSpc>
              <a:spcBef>
                <a:spcPts val="0"/>
              </a:spcBef>
              <a:spcAft>
                <a:spcPts val="0"/>
              </a:spcAft>
              <a:buSzPts val="800"/>
              <a:buChar char="○"/>
              <a:defRPr sz="800"/>
            </a:lvl8pPr>
            <a:lvl9pPr marL="4114800" lvl="8" indent="-266700" algn="l" rtl="0">
              <a:lnSpc>
                <a:spcPct val="100000"/>
              </a:lnSpc>
              <a:spcBef>
                <a:spcPts val="0"/>
              </a:spcBef>
              <a:spcAft>
                <a:spcPts val="0"/>
              </a:spcAft>
              <a:buSzPts val="600"/>
              <a:buChar char="○"/>
              <a:defRPr sz="600"/>
            </a:lvl9pPr>
          </a:lstStyle>
          <a:p>
            <a:endParaRPr/>
          </a:p>
        </p:txBody>
      </p:sp>
      <p:sp>
        <p:nvSpPr>
          <p:cNvPr id="278" name="Google Shape;278;p34"/>
          <p:cNvSpPr txBox="1">
            <a:spLocks noGrp="1"/>
          </p:cNvSpPr>
          <p:nvPr>
            <p:ph type="subTitle" idx="6"/>
          </p:nvPr>
        </p:nvSpPr>
        <p:spPr>
          <a:xfrm>
            <a:off x="4806925" y="2838150"/>
            <a:ext cx="3941700" cy="436200"/>
          </a:xfrm>
          <a:prstGeom prst="rect">
            <a:avLst/>
          </a:prstGeom>
          <a:noFill/>
          <a:ln>
            <a:noFill/>
          </a:ln>
        </p:spPr>
        <p:txBody>
          <a:bodyPr spcFirstLastPara="1" wrap="square" lIns="0" tIns="0" rIns="0" bIns="0" anchor="t" anchorCtr="0">
            <a:noAutofit/>
          </a:bodyPr>
          <a:lstStyle>
            <a:lvl1pPr lvl="0" algn="l" rtl="0">
              <a:lnSpc>
                <a:spcPct val="95000"/>
              </a:lnSpc>
              <a:spcBef>
                <a:spcPts val="0"/>
              </a:spcBef>
              <a:spcAft>
                <a:spcPts val="0"/>
              </a:spcAft>
              <a:buClr>
                <a:schemeClr val="dk1"/>
              </a:buClr>
              <a:buSzPts val="1400"/>
              <a:buFont typeface="Proxima Nova Semibold"/>
              <a:buNone/>
              <a:defRPr sz="1400" i="0">
                <a:solidFill>
                  <a:schemeClr val="dk1"/>
                </a:solidFill>
                <a:latin typeface="Proxima Nova Semibold"/>
                <a:ea typeface="Proxima Nova Semibold"/>
                <a:cs typeface="Proxima Nova Semibold"/>
                <a:sym typeface="Proxima Nova Semibold"/>
              </a:defRPr>
            </a:lvl1pPr>
            <a:lvl2pPr lvl="1"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2pPr>
            <a:lvl3pPr lvl="2"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3pPr>
            <a:lvl4pPr lvl="3"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4pPr>
            <a:lvl5pPr lvl="4"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5pPr>
            <a:lvl6pPr lvl="5"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6pPr>
            <a:lvl7pPr lvl="6"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7pPr>
            <a:lvl8pPr lvl="7"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8pPr>
            <a:lvl9pPr lvl="8"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9pPr>
          </a:lstStyle>
          <a:p>
            <a:endParaRPr/>
          </a:p>
        </p:txBody>
      </p:sp>
      <p:sp>
        <p:nvSpPr>
          <p:cNvPr id="279" name="Google Shape;279;p34"/>
          <p:cNvSpPr txBox="1">
            <a:spLocks noGrp="1"/>
          </p:cNvSpPr>
          <p:nvPr>
            <p:ph type="body" idx="7"/>
          </p:nvPr>
        </p:nvSpPr>
        <p:spPr>
          <a:xfrm>
            <a:off x="4807025" y="3312700"/>
            <a:ext cx="3941700" cy="1180800"/>
          </a:xfrm>
          <a:prstGeom prst="rect">
            <a:avLst/>
          </a:prstGeom>
          <a:noFill/>
          <a:ln>
            <a:noFill/>
          </a:ln>
        </p:spPr>
        <p:txBody>
          <a:bodyPr spcFirstLastPara="1" wrap="square" lIns="0" tIns="0" rIns="0" bIns="0" anchor="t" anchorCtr="0">
            <a:noAutofit/>
          </a:bodyPr>
          <a:lstStyle>
            <a:lvl1pPr marL="457200" lvl="0" indent="-298450" algn="l" rtl="0">
              <a:lnSpc>
                <a:spcPct val="100000"/>
              </a:lnSpc>
              <a:spcBef>
                <a:spcPts val="0"/>
              </a:spcBef>
              <a:spcAft>
                <a:spcPts val="0"/>
              </a:spcAft>
              <a:buSzPts val="1100"/>
              <a:buChar char="ᐩ"/>
              <a:defRPr sz="1100"/>
            </a:lvl1pPr>
            <a:lvl2pPr marL="914400" lvl="1" indent="-298450" algn="l" rtl="0">
              <a:lnSpc>
                <a:spcPct val="100000"/>
              </a:lnSpc>
              <a:spcBef>
                <a:spcPts val="0"/>
              </a:spcBef>
              <a:spcAft>
                <a:spcPts val="0"/>
              </a:spcAft>
              <a:buSzPts val="1100"/>
              <a:buChar char="ᐩ"/>
              <a:defRPr sz="1100"/>
            </a:lvl2pPr>
            <a:lvl3pPr marL="1371600" lvl="2" indent="-292100" algn="l" rtl="0">
              <a:lnSpc>
                <a:spcPct val="100000"/>
              </a:lnSpc>
              <a:spcBef>
                <a:spcPts val="0"/>
              </a:spcBef>
              <a:spcAft>
                <a:spcPts val="0"/>
              </a:spcAft>
              <a:buSzPts val="1000"/>
              <a:buChar char="ᐩ"/>
              <a:defRPr sz="1000"/>
            </a:lvl3pPr>
            <a:lvl4pPr marL="1828800" lvl="3" indent="-292100" algn="l" rtl="0">
              <a:lnSpc>
                <a:spcPct val="100000"/>
              </a:lnSpc>
              <a:spcBef>
                <a:spcPts val="0"/>
              </a:spcBef>
              <a:spcAft>
                <a:spcPts val="0"/>
              </a:spcAft>
              <a:buSzPts val="1000"/>
              <a:buChar char="○"/>
              <a:defRPr sz="1000"/>
            </a:lvl4pPr>
            <a:lvl5pPr marL="2286000" lvl="4" indent="-292100" algn="l" rtl="0">
              <a:lnSpc>
                <a:spcPct val="100000"/>
              </a:lnSpc>
              <a:spcBef>
                <a:spcPts val="0"/>
              </a:spcBef>
              <a:spcAft>
                <a:spcPts val="0"/>
              </a:spcAft>
              <a:buSzPts val="1000"/>
              <a:buChar char="○"/>
              <a:defRPr sz="1000"/>
            </a:lvl5pPr>
            <a:lvl6pPr marL="2743200" lvl="5" indent="-292100" algn="l" rtl="0">
              <a:lnSpc>
                <a:spcPct val="100000"/>
              </a:lnSpc>
              <a:spcBef>
                <a:spcPts val="0"/>
              </a:spcBef>
              <a:spcAft>
                <a:spcPts val="0"/>
              </a:spcAft>
              <a:buSzPts val="1000"/>
              <a:buChar char="○"/>
              <a:defRPr sz="1000"/>
            </a:lvl6pPr>
            <a:lvl7pPr marL="3200400" lvl="6" indent="-285750" algn="l" rtl="0">
              <a:lnSpc>
                <a:spcPct val="100000"/>
              </a:lnSpc>
              <a:spcBef>
                <a:spcPts val="0"/>
              </a:spcBef>
              <a:spcAft>
                <a:spcPts val="0"/>
              </a:spcAft>
              <a:buSzPts val="900"/>
              <a:buChar char="○"/>
              <a:defRPr sz="900"/>
            </a:lvl7pPr>
            <a:lvl8pPr marL="3657600" lvl="7" indent="-279400" algn="l" rtl="0">
              <a:lnSpc>
                <a:spcPct val="100000"/>
              </a:lnSpc>
              <a:spcBef>
                <a:spcPts val="0"/>
              </a:spcBef>
              <a:spcAft>
                <a:spcPts val="0"/>
              </a:spcAft>
              <a:buSzPts val="800"/>
              <a:buChar char="○"/>
              <a:defRPr sz="800"/>
            </a:lvl8pPr>
            <a:lvl9pPr marL="4114800" lvl="8" indent="-266700" algn="l" rtl="0">
              <a:lnSpc>
                <a:spcPct val="100000"/>
              </a:lnSpc>
              <a:spcBef>
                <a:spcPts val="0"/>
              </a:spcBef>
              <a:spcAft>
                <a:spcPts val="0"/>
              </a:spcAft>
              <a:buSzPts val="600"/>
              <a:buChar char="○"/>
              <a:defRPr sz="600"/>
            </a:lvl9pPr>
          </a:lstStyle>
          <a:p>
            <a:endParaRPr/>
          </a:p>
        </p:txBody>
      </p:sp>
      <p:sp>
        <p:nvSpPr>
          <p:cNvPr id="280" name="Google Shape;280;p34"/>
          <p:cNvSpPr txBox="1">
            <a:spLocks noGrp="1"/>
          </p:cNvSpPr>
          <p:nvPr>
            <p:ph type="body" idx="8"/>
          </p:nvPr>
        </p:nvSpPr>
        <p:spPr>
          <a:xfrm>
            <a:off x="411800" y="1490075"/>
            <a:ext cx="3941700" cy="1180800"/>
          </a:xfrm>
          <a:prstGeom prst="rect">
            <a:avLst/>
          </a:prstGeom>
          <a:noFill/>
          <a:ln>
            <a:noFill/>
          </a:ln>
        </p:spPr>
        <p:txBody>
          <a:bodyPr spcFirstLastPara="1" wrap="square" lIns="0" tIns="0" rIns="0" bIns="0" anchor="t" anchorCtr="0">
            <a:noAutofit/>
          </a:bodyPr>
          <a:lstStyle>
            <a:lvl1pPr marL="457200" lvl="0" indent="-304800" algn="l" rtl="0">
              <a:lnSpc>
                <a:spcPct val="100000"/>
              </a:lnSpc>
              <a:spcBef>
                <a:spcPts val="0"/>
              </a:spcBef>
              <a:spcAft>
                <a:spcPts val="0"/>
              </a:spcAft>
              <a:buSzPts val="1200"/>
              <a:buChar char="ᐩ"/>
              <a:defRPr/>
            </a:lvl1pPr>
            <a:lvl2pPr marL="914400" lvl="1" indent="-304800" algn="l" rtl="0">
              <a:lnSpc>
                <a:spcPct val="100000"/>
              </a:lnSpc>
              <a:spcBef>
                <a:spcPts val="0"/>
              </a:spcBef>
              <a:spcAft>
                <a:spcPts val="0"/>
              </a:spcAft>
              <a:buSzPts val="1200"/>
              <a:buChar char="ᐩ"/>
              <a:defRPr/>
            </a:lvl2pPr>
            <a:lvl3pPr marL="1371600" lvl="2" indent="-298450" algn="l" rtl="0">
              <a:lnSpc>
                <a:spcPct val="100000"/>
              </a:lnSpc>
              <a:spcBef>
                <a:spcPts val="0"/>
              </a:spcBef>
              <a:spcAft>
                <a:spcPts val="0"/>
              </a:spcAft>
              <a:buSzPts val="1100"/>
              <a:buChar char="ᐩ"/>
              <a:defRPr/>
            </a:lvl3pPr>
            <a:lvl4pPr marL="1828800" lvl="3" indent="-298450" algn="l" rtl="0">
              <a:lnSpc>
                <a:spcPct val="100000"/>
              </a:lnSpc>
              <a:spcBef>
                <a:spcPts val="0"/>
              </a:spcBef>
              <a:spcAft>
                <a:spcPts val="0"/>
              </a:spcAft>
              <a:buSzPts val="1100"/>
              <a:buChar char="○"/>
              <a:defRPr/>
            </a:lvl4pPr>
            <a:lvl5pPr marL="2286000" lvl="4" indent="-298450" algn="l" rtl="0">
              <a:lnSpc>
                <a:spcPct val="100000"/>
              </a:lnSpc>
              <a:spcBef>
                <a:spcPts val="0"/>
              </a:spcBef>
              <a:spcAft>
                <a:spcPts val="0"/>
              </a:spcAft>
              <a:buSzPts val="1100"/>
              <a:buChar char="○"/>
              <a:defRPr/>
            </a:lvl5pPr>
            <a:lvl6pPr marL="2743200" lvl="5" indent="-298450" algn="l" rtl="0">
              <a:lnSpc>
                <a:spcPct val="100000"/>
              </a:lnSpc>
              <a:spcBef>
                <a:spcPts val="0"/>
              </a:spcBef>
              <a:spcAft>
                <a:spcPts val="0"/>
              </a:spcAft>
              <a:buSzPts val="1100"/>
              <a:buChar char="○"/>
              <a:defRPr/>
            </a:lvl6pPr>
            <a:lvl7pPr marL="3200400" lvl="6" indent="-292100" algn="l" rtl="0">
              <a:lnSpc>
                <a:spcPct val="100000"/>
              </a:lnSpc>
              <a:spcBef>
                <a:spcPts val="0"/>
              </a:spcBef>
              <a:spcAft>
                <a:spcPts val="0"/>
              </a:spcAft>
              <a:buClr>
                <a:srgbClr val="FFFFFF"/>
              </a:buClr>
              <a:buSzPts val="1000"/>
              <a:buChar char="○"/>
              <a:defRPr>
                <a:solidFill>
                  <a:srgbClr val="FFFFFF"/>
                </a:solidFill>
              </a:defRPr>
            </a:lvl7pPr>
            <a:lvl8pPr marL="3657600" lvl="7" indent="-285750" algn="l" rtl="0">
              <a:lnSpc>
                <a:spcPct val="100000"/>
              </a:lnSpc>
              <a:spcBef>
                <a:spcPts val="0"/>
              </a:spcBef>
              <a:spcAft>
                <a:spcPts val="0"/>
              </a:spcAft>
              <a:buClr>
                <a:srgbClr val="FFFFFF"/>
              </a:buClr>
              <a:buSzPts val="900"/>
              <a:buChar char="○"/>
              <a:defRPr>
                <a:solidFill>
                  <a:srgbClr val="FFFFFF"/>
                </a:solidFill>
              </a:defRPr>
            </a:lvl8pPr>
            <a:lvl9pPr marL="4114800" lvl="8" indent="-273050" algn="l" rtl="0">
              <a:lnSpc>
                <a:spcPct val="100000"/>
              </a:lnSpc>
              <a:spcBef>
                <a:spcPts val="0"/>
              </a:spcBef>
              <a:spcAft>
                <a:spcPts val="0"/>
              </a:spcAft>
              <a:buClr>
                <a:srgbClr val="FFFFFF"/>
              </a:buClr>
              <a:buSzPts val="700"/>
              <a:buChar char="○"/>
              <a:defRPr>
                <a:solidFill>
                  <a:srgbClr val="FFFFFF"/>
                </a:solidFill>
              </a:defRPr>
            </a:lvl9pPr>
          </a:lstStyle>
          <a:p>
            <a:endParaRPr/>
          </a:p>
        </p:txBody>
      </p:sp>
      <p:sp>
        <p:nvSpPr>
          <p:cNvPr id="281" name="Google Shape;281;p34"/>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b="0" i="0" u="none" strike="noStrike" cap="none">
                <a:solidFill>
                  <a:srgbClr val="666666"/>
                </a:solidFill>
                <a:latin typeface="Proxima Nova"/>
                <a:ea typeface="Proxima Nova"/>
                <a:cs typeface="Proxima Nova"/>
                <a:sym typeface="Proxima Nova"/>
              </a:rPr>
              <a:t>PROPRIETARY &amp; CONFIDENTIAL</a:t>
            </a:r>
            <a:endParaRPr sz="700" b="0" i="0" u="none" strike="noStrike" cap="none">
              <a:solidFill>
                <a:srgbClr val="666666"/>
              </a:solidFill>
              <a:latin typeface="Proxima Nova"/>
              <a:ea typeface="Proxima Nova"/>
              <a:cs typeface="Proxima Nova"/>
              <a:sym typeface="Proxima Nova"/>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111">
          <p15:clr>
            <a:srgbClr val="FBAE40"/>
          </p15:clr>
        </p15:guide>
        <p15:guide id="2" pos="2743">
          <p15:clr>
            <a:srgbClr val="FBAE40"/>
          </p15:clr>
        </p15:guide>
        <p15:guide id="3" pos="3017">
          <p15:clr>
            <a:srgbClr val="FBAE40"/>
          </p15:clr>
        </p15:guide>
        <p15:guide id="4" orient="horz" pos="812">
          <p15:clr>
            <a:srgbClr val="FBAE40"/>
          </p15:clr>
        </p15:guide>
        <p15:guide id="5" orient="horz" pos="2259">
          <p15:clr>
            <a:srgbClr val="FBAE40"/>
          </p15:clr>
        </p15:guide>
        <p15:guide id="6" orient="horz" pos="196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15 Big Statement">
  <p:cSld name="CUSTOM_38">
    <p:spTree>
      <p:nvGrpSpPr>
        <p:cNvPr id="1" name="Shape 282"/>
        <p:cNvGrpSpPr/>
        <p:nvPr/>
      </p:nvGrpSpPr>
      <p:grpSpPr>
        <a:xfrm>
          <a:off x="0" y="0"/>
          <a:ext cx="0" cy="0"/>
          <a:chOff x="0" y="0"/>
          <a:chExt cx="0" cy="0"/>
        </a:xfrm>
      </p:grpSpPr>
      <p:sp>
        <p:nvSpPr>
          <p:cNvPr id="283" name="Google Shape;283;p35"/>
          <p:cNvSpPr txBox="1">
            <a:spLocks noGrp="1"/>
          </p:cNvSpPr>
          <p:nvPr>
            <p:ph type="title"/>
          </p:nvPr>
        </p:nvSpPr>
        <p:spPr>
          <a:xfrm>
            <a:off x="395300" y="1314488"/>
            <a:ext cx="8353500" cy="20316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8000"/>
              <a:buNone/>
              <a:defRPr sz="6600" i="0"/>
            </a:lvl1pPr>
            <a:lvl2pPr lvl="1" algn="ctr" rtl="0">
              <a:lnSpc>
                <a:spcPct val="100000"/>
              </a:lnSpc>
              <a:spcBef>
                <a:spcPts val="0"/>
              </a:spcBef>
              <a:spcAft>
                <a:spcPts val="0"/>
              </a:spcAft>
              <a:buSzPts val="8000"/>
              <a:buNone/>
              <a:defRPr sz="8000" b="0"/>
            </a:lvl2pPr>
            <a:lvl3pPr lvl="2" algn="ctr" rtl="0">
              <a:lnSpc>
                <a:spcPct val="100000"/>
              </a:lnSpc>
              <a:spcBef>
                <a:spcPts val="0"/>
              </a:spcBef>
              <a:spcAft>
                <a:spcPts val="0"/>
              </a:spcAft>
              <a:buSzPts val="8000"/>
              <a:buNone/>
              <a:defRPr sz="8000" b="0"/>
            </a:lvl3pPr>
            <a:lvl4pPr lvl="3" algn="ctr" rtl="0">
              <a:lnSpc>
                <a:spcPct val="100000"/>
              </a:lnSpc>
              <a:spcBef>
                <a:spcPts val="0"/>
              </a:spcBef>
              <a:spcAft>
                <a:spcPts val="0"/>
              </a:spcAft>
              <a:buSzPts val="8000"/>
              <a:buNone/>
              <a:defRPr sz="8000" b="0"/>
            </a:lvl4pPr>
            <a:lvl5pPr lvl="4" algn="ctr" rtl="0">
              <a:lnSpc>
                <a:spcPct val="100000"/>
              </a:lnSpc>
              <a:spcBef>
                <a:spcPts val="0"/>
              </a:spcBef>
              <a:spcAft>
                <a:spcPts val="0"/>
              </a:spcAft>
              <a:buSzPts val="8000"/>
              <a:buNone/>
              <a:defRPr sz="8000" b="0"/>
            </a:lvl5pPr>
            <a:lvl6pPr lvl="5" algn="ctr" rtl="0">
              <a:lnSpc>
                <a:spcPct val="100000"/>
              </a:lnSpc>
              <a:spcBef>
                <a:spcPts val="0"/>
              </a:spcBef>
              <a:spcAft>
                <a:spcPts val="0"/>
              </a:spcAft>
              <a:buSzPts val="8000"/>
              <a:buNone/>
              <a:defRPr sz="8000" b="0"/>
            </a:lvl6pPr>
            <a:lvl7pPr lvl="6" algn="ctr" rtl="0">
              <a:lnSpc>
                <a:spcPct val="100000"/>
              </a:lnSpc>
              <a:spcBef>
                <a:spcPts val="0"/>
              </a:spcBef>
              <a:spcAft>
                <a:spcPts val="0"/>
              </a:spcAft>
              <a:buSzPts val="8000"/>
              <a:buNone/>
              <a:defRPr sz="8000" b="0"/>
            </a:lvl7pPr>
            <a:lvl8pPr lvl="7" algn="ctr" rtl="0">
              <a:lnSpc>
                <a:spcPct val="100000"/>
              </a:lnSpc>
              <a:spcBef>
                <a:spcPts val="0"/>
              </a:spcBef>
              <a:spcAft>
                <a:spcPts val="0"/>
              </a:spcAft>
              <a:buSzPts val="8000"/>
              <a:buNone/>
              <a:defRPr sz="8000" b="0"/>
            </a:lvl8pPr>
            <a:lvl9pPr lvl="8" algn="ctr" rtl="0">
              <a:lnSpc>
                <a:spcPct val="100000"/>
              </a:lnSpc>
              <a:spcBef>
                <a:spcPts val="0"/>
              </a:spcBef>
              <a:spcAft>
                <a:spcPts val="0"/>
              </a:spcAft>
              <a:buSzPts val="8000"/>
              <a:buNone/>
              <a:defRPr sz="8000" b="0"/>
            </a:lvl9pPr>
          </a:lstStyle>
          <a:p>
            <a:endParaRPr/>
          </a:p>
        </p:txBody>
      </p:sp>
      <p:sp>
        <p:nvSpPr>
          <p:cNvPr id="284" name="Google Shape;284;p35"/>
          <p:cNvSpPr txBox="1">
            <a:spLocks noGrp="1"/>
          </p:cNvSpPr>
          <p:nvPr>
            <p:ph type="subTitle" idx="1"/>
          </p:nvPr>
        </p:nvSpPr>
        <p:spPr>
          <a:xfrm>
            <a:off x="1997250" y="3289313"/>
            <a:ext cx="5149500" cy="539700"/>
          </a:xfrm>
          <a:prstGeom prst="rect">
            <a:avLst/>
          </a:prstGeom>
          <a:noFill/>
          <a:ln>
            <a:noFill/>
          </a:ln>
        </p:spPr>
        <p:txBody>
          <a:bodyPr spcFirstLastPara="1" wrap="square" lIns="91425" tIns="91425" rIns="91425" bIns="91425" anchor="t" anchorCtr="0">
            <a:noAutofit/>
          </a:bodyPr>
          <a:lstStyle>
            <a:lvl1pPr lvl="0" algn="ctr" rtl="0">
              <a:lnSpc>
                <a:spcPct val="115000"/>
              </a:lnSpc>
              <a:spcBef>
                <a:spcPts val="0"/>
              </a:spcBef>
              <a:spcAft>
                <a:spcPts val="0"/>
              </a:spcAft>
              <a:buClr>
                <a:srgbClr val="1B1B1B"/>
              </a:buClr>
              <a:buSzPts val="1600"/>
              <a:buNone/>
              <a:defRPr sz="1600" i="0">
                <a:solidFill>
                  <a:srgbClr val="1B1B1B"/>
                </a:solidFill>
              </a:defRPr>
            </a:lvl1pPr>
            <a:lvl2pPr lvl="1" algn="ctr" rtl="0">
              <a:lnSpc>
                <a:spcPct val="115000"/>
              </a:lnSpc>
              <a:spcBef>
                <a:spcPts val="1600"/>
              </a:spcBef>
              <a:spcAft>
                <a:spcPts val="0"/>
              </a:spcAft>
              <a:buClr>
                <a:srgbClr val="1B1B1B"/>
              </a:buClr>
              <a:buSzPts val="1600"/>
              <a:buNone/>
              <a:defRPr sz="1600">
                <a:solidFill>
                  <a:srgbClr val="1B1B1B"/>
                </a:solidFill>
              </a:defRPr>
            </a:lvl2pPr>
            <a:lvl3pPr lvl="2" algn="ctr" rtl="0">
              <a:lnSpc>
                <a:spcPct val="115000"/>
              </a:lnSpc>
              <a:spcBef>
                <a:spcPts val="1600"/>
              </a:spcBef>
              <a:spcAft>
                <a:spcPts val="0"/>
              </a:spcAft>
              <a:buClr>
                <a:srgbClr val="1B1B1B"/>
              </a:buClr>
              <a:buSzPts val="1600"/>
              <a:buNone/>
              <a:defRPr sz="1600">
                <a:solidFill>
                  <a:srgbClr val="1B1B1B"/>
                </a:solidFill>
              </a:defRPr>
            </a:lvl3pPr>
            <a:lvl4pPr lvl="3" algn="ctr" rtl="0">
              <a:lnSpc>
                <a:spcPct val="115000"/>
              </a:lnSpc>
              <a:spcBef>
                <a:spcPts val="1600"/>
              </a:spcBef>
              <a:spcAft>
                <a:spcPts val="0"/>
              </a:spcAft>
              <a:buClr>
                <a:srgbClr val="1B1B1B"/>
              </a:buClr>
              <a:buSzPts val="1600"/>
              <a:buNone/>
              <a:defRPr sz="1600">
                <a:solidFill>
                  <a:srgbClr val="1B1B1B"/>
                </a:solidFill>
              </a:defRPr>
            </a:lvl4pPr>
            <a:lvl5pPr lvl="4" algn="ctr" rtl="0">
              <a:lnSpc>
                <a:spcPct val="115000"/>
              </a:lnSpc>
              <a:spcBef>
                <a:spcPts val="1600"/>
              </a:spcBef>
              <a:spcAft>
                <a:spcPts val="0"/>
              </a:spcAft>
              <a:buClr>
                <a:srgbClr val="1B1B1B"/>
              </a:buClr>
              <a:buSzPts val="1600"/>
              <a:buNone/>
              <a:defRPr sz="1600">
                <a:solidFill>
                  <a:srgbClr val="1B1B1B"/>
                </a:solidFill>
              </a:defRPr>
            </a:lvl5pPr>
            <a:lvl6pPr lvl="5" algn="ctr" rtl="0">
              <a:lnSpc>
                <a:spcPct val="115000"/>
              </a:lnSpc>
              <a:spcBef>
                <a:spcPts val="1600"/>
              </a:spcBef>
              <a:spcAft>
                <a:spcPts val="0"/>
              </a:spcAft>
              <a:buClr>
                <a:srgbClr val="1B1B1B"/>
              </a:buClr>
              <a:buSzPts val="1600"/>
              <a:buNone/>
              <a:defRPr sz="1600">
                <a:solidFill>
                  <a:srgbClr val="1B1B1B"/>
                </a:solidFill>
              </a:defRPr>
            </a:lvl6pPr>
            <a:lvl7pPr lvl="6" algn="ctr" rtl="0">
              <a:lnSpc>
                <a:spcPct val="115000"/>
              </a:lnSpc>
              <a:spcBef>
                <a:spcPts val="1600"/>
              </a:spcBef>
              <a:spcAft>
                <a:spcPts val="0"/>
              </a:spcAft>
              <a:buClr>
                <a:srgbClr val="1B1B1B"/>
              </a:buClr>
              <a:buSzPts val="1600"/>
              <a:buNone/>
              <a:defRPr sz="1600">
                <a:solidFill>
                  <a:srgbClr val="1B1B1B"/>
                </a:solidFill>
              </a:defRPr>
            </a:lvl7pPr>
            <a:lvl8pPr lvl="7" algn="ctr" rtl="0">
              <a:lnSpc>
                <a:spcPct val="115000"/>
              </a:lnSpc>
              <a:spcBef>
                <a:spcPts val="1600"/>
              </a:spcBef>
              <a:spcAft>
                <a:spcPts val="0"/>
              </a:spcAft>
              <a:buClr>
                <a:srgbClr val="1B1B1B"/>
              </a:buClr>
              <a:buSzPts val="1600"/>
              <a:buNone/>
              <a:defRPr sz="1600">
                <a:solidFill>
                  <a:srgbClr val="1B1B1B"/>
                </a:solidFill>
              </a:defRPr>
            </a:lvl8pPr>
            <a:lvl9pPr lvl="8" algn="ctr" rtl="0">
              <a:lnSpc>
                <a:spcPct val="115000"/>
              </a:lnSpc>
              <a:spcBef>
                <a:spcPts val="1600"/>
              </a:spcBef>
              <a:spcAft>
                <a:spcPts val="1600"/>
              </a:spcAft>
              <a:buClr>
                <a:srgbClr val="1B1B1B"/>
              </a:buClr>
              <a:buSzPts val="1600"/>
              <a:buNone/>
              <a:defRPr sz="1600">
                <a:solidFill>
                  <a:srgbClr val="1B1B1B"/>
                </a:solidFill>
              </a:defRPr>
            </a:lvl9pPr>
          </a:lstStyle>
          <a:p>
            <a:endParaRPr/>
          </a:p>
        </p:txBody>
      </p:sp>
      <p:sp>
        <p:nvSpPr>
          <p:cNvPr id="285" name="Google Shape;285;p35"/>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286" name="Google Shape;286;p35"/>
          <p:cNvPicPr preferRelativeResize="0"/>
          <p:nvPr/>
        </p:nvPicPr>
        <p:blipFill rotWithShape="1">
          <a:blip r:embed="rId2">
            <a:alphaModFix/>
          </a:blip>
          <a:srcRect/>
          <a:stretch/>
        </p:blipFill>
        <p:spPr>
          <a:xfrm>
            <a:off x="8540263" y="303213"/>
            <a:ext cx="208450" cy="208450"/>
          </a:xfrm>
          <a:prstGeom prst="rect">
            <a:avLst/>
          </a:prstGeom>
          <a:noFill/>
          <a:ln>
            <a:noFill/>
          </a:ln>
        </p:spPr>
      </p:pic>
      <p:sp>
        <p:nvSpPr>
          <p:cNvPr id="287" name="Google Shape;287;p35"/>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b="0" i="0" u="none" strike="noStrike" cap="none">
                <a:solidFill>
                  <a:srgbClr val="666666"/>
                </a:solidFill>
                <a:latin typeface="Proxima Nova"/>
                <a:ea typeface="Proxima Nova"/>
                <a:cs typeface="Proxima Nova"/>
                <a:sym typeface="Proxima Nova"/>
              </a:rPr>
              <a:t>PROPRIETARY &amp; CONFIDENTIAL</a:t>
            </a:r>
            <a:endParaRPr sz="700" b="0" i="0" u="none" strike="noStrike" cap="none">
              <a:solidFill>
                <a:srgbClr val="666666"/>
              </a:solidFill>
              <a:latin typeface="Proxima Nova"/>
              <a:ea typeface="Proxima Nova"/>
              <a:cs typeface="Proxima Nova"/>
              <a:sym typeface="Proxima Nova"/>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7 Section (Light)">
  <p:cSld name="CUSTOM_20_1">
    <p:spTree>
      <p:nvGrpSpPr>
        <p:cNvPr id="1" name="Shape 288"/>
        <p:cNvGrpSpPr/>
        <p:nvPr/>
      </p:nvGrpSpPr>
      <p:grpSpPr>
        <a:xfrm>
          <a:off x="0" y="0"/>
          <a:ext cx="0" cy="0"/>
          <a:chOff x="0" y="0"/>
          <a:chExt cx="0" cy="0"/>
        </a:xfrm>
      </p:grpSpPr>
      <p:pic>
        <p:nvPicPr>
          <p:cNvPr id="289" name="Google Shape;289;p36"/>
          <p:cNvPicPr preferRelativeResize="0"/>
          <p:nvPr/>
        </p:nvPicPr>
        <p:blipFill rotWithShape="1">
          <a:blip r:embed="rId2">
            <a:alphaModFix amt="15000"/>
          </a:blip>
          <a:srcRect r="49857"/>
          <a:stretch/>
        </p:blipFill>
        <p:spPr>
          <a:xfrm>
            <a:off x="6566349" y="0"/>
            <a:ext cx="2577649" cy="5143499"/>
          </a:xfrm>
          <a:prstGeom prst="rect">
            <a:avLst/>
          </a:prstGeom>
          <a:noFill/>
          <a:ln>
            <a:noFill/>
          </a:ln>
        </p:spPr>
      </p:pic>
      <p:pic>
        <p:nvPicPr>
          <p:cNvPr id="290" name="Google Shape;290;p36"/>
          <p:cNvPicPr preferRelativeResize="0"/>
          <p:nvPr/>
        </p:nvPicPr>
        <p:blipFill rotWithShape="1">
          <a:blip r:embed="rId2">
            <a:alphaModFix amt="15000"/>
          </a:blip>
          <a:srcRect r="49857"/>
          <a:stretch/>
        </p:blipFill>
        <p:spPr>
          <a:xfrm>
            <a:off x="3988699" y="0"/>
            <a:ext cx="2577649" cy="5143499"/>
          </a:xfrm>
          <a:prstGeom prst="rect">
            <a:avLst/>
          </a:prstGeom>
          <a:noFill/>
          <a:ln>
            <a:noFill/>
          </a:ln>
        </p:spPr>
      </p:pic>
      <p:pic>
        <p:nvPicPr>
          <p:cNvPr id="291" name="Google Shape;291;p36"/>
          <p:cNvPicPr preferRelativeResize="0"/>
          <p:nvPr/>
        </p:nvPicPr>
        <p:blipFill rotWithShape="1">
          <a:blip r:embed="rId2">
            <a:alphaModFix amt="15000"/>
          </a:blip>
          <a:srcRect r="49857"/>
          <a:stretch/>
        </p:blipFill>
        <p:spPr>
          <a:xfrm>
            <a:off x="1411049" y="0"/>
            <a:ext cx="2577649" cy="5143499"/>
          </a:xfrm>
          <a:prstGeom prst="rect">
            <a:avLst/>
          </a:prstGeom>
          <a:noFill/>
          <a:ln>
            <a:noFill/>
          </a:ln>
        </p:spPr>
      </p:pic>
      <p:pic>
        <p:nvPicPr>
          <p:cNvPr id="292" name="Google Shape;292;p36"/>
          <p:cNvPicPr preferRelativeResize="0"/>
          <p:nvPr/>
        </p:nvPicPr>
        <p:blipFill rotWithShape="1">
          <a:blip r:embed="rId2">
            <a:alphaModFix amt="15000"/>
          </a:blip>
          <a:srcRect l="22691" r="49855"/>
          <a:stretch/>
        </p:blipFill>
        <p:spPr>
          <a:xfrm>
            <a:off x="-1" y="0"/>
            <a:ext cx="1411049" cy="5143499"/>
          </a:xfrm>
          <a:prstGeom prst="rect">
            <a:avLst/>
          </a:prstGeom>
          <a:noFill/>
          <a:ln>
            <a:noFill/>
          </a:ln>
        </p:spPr>
      </p:pic>
      <p:sp>
        <p:nvSpPr>
          <p:cNvPr id="293" name="Google Shape;293;p36"/>
          <p:cNvSpPr txBox="1">
            <a:spLocks noGrp="1"/>
          </p:cNvSpPr>
          <p:nvPr>
            <p:ph type="title"/>
          </p:nvPr>
        </p:nvSpPr>
        <p:spPr>
          <a:xfrm>
            <a:off x="395287" y="303212"/>
            <a:ext cx="7029000" cy="44460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Clr>
                <a:srgbClr val="1B1B1B"/>
              </a:buClr>
              <a:buSzPts val="2800"/>
              <a:buNone/>
              <a:defRPr sz="5500">
                <a:solidFill>
                  <a:srgbClr val="1B1B1B"/>
                </a:solidFill>
              </a:defRPr>
            </a:lvl1pPr>
            <a:lvl2pPr lvl="1" algn="l" rtl="0">
              <a:lnSpc>
                <a:spcPct val="100000"/>
              </a:lnSpc>
              <a:spcBef>
                <a:spcPts val="0"/>
              </a:spcBef>
              <a:spcAft>
                <a:spcPts val="0"/>
              </a:spcAft>
              <a:buSzPts val="2800"/>
              <a:buNone/>
              <a:defRPr sz="6200">
                <a:solidFill>
                  <a:srgbClr val="FFFFFF"/>
                </a:solidFill>
              </a:defRPr>
            </a:lvl2pPr>
            <a:lvl3pPr lvl="2" algn="l" rtl="0">
              <a:lnSpc>
                <a:spcPct val="100000"/>
              </a:lnSpc>
              <a:spcBef>
                <a:spcPts val="0"/>
              </a:spcBef>
              <a:spcAft>
                <a:spcPts val="0"/>
              </a:spcAft>
              <a:buSzPts val="2800"/>
              <a:buNone/>
              <a:defRPr sz="6200">
                <a:solidFill>
                  <a:srgbClr val="FFFFFF"/>
                </a:solidFill>
              </a:defRPr>
            </a:lvl3pPr>
            <a:lvl4pPr lvl="3" algn="l" rtl="0">
              <a:lnSpc>
                <a:spcPct val="100000"/>
              </a:lnSpc>
              <a:spcBef>
                <a:spcPts val="0"/>
              </a:spcBef>
              <a:spcAft>
                <a:spcPts val="0"/>
              </a:spcAft>
              <a:buSzPts val="2800"/>
              <a:buNone/>
              <a:defRPr sz="6200">
                <a:solidFill>
                  <a:srgbClr val="FFFFFF"/>
                </a:solidFill>
              </a:defRPr>
            </a:lvl4pPr>
            <a:lvl5pPr lvl="4" algn="l" rtl="0">
              <a:lnSpc>
                <a:spcPct val="100000"/>
              </a:lnSpc>
              <a:spcBef>
                <a:spcPts val="0"/>
              </a:spcBef>
              <a:spcAft>
                <a:spcPts val="0"/>
              </a:spcAft>
              <a:buSzPts val="2800"/>
              <a:buNone/>
              <a:defRPr sz="6200">
                <a:solidFill>
                  <a:srgbClr val="FFFFFF"/>
                </a:solidFill>
              </a:defRPr>
            </a:lvl5pPr>
            <a:lvl6pPr lvl="5" algn="l" rtl="0">
              <a:lnSpc>
                <a:spcPct val="100000"/>
              </a:lnSpc>
              <a:spcBef>
                <a:spcPts val="0"/>
              </a:spcBef>
              <a:spcAft>
                <a:spcPts val="0"/>
              </a:spcAft>
              <a:buSzPts val="2800"/>
              <a:buNone/>
              <a:defRPr sz="6200">
                <a:solidFill>
                  <a:srgbClr val="FFFFFF"/>
                </a:solidFill>
              </a:defRPr>
            </a:lvl6pPr>
            <a:lvl7pPr lvl="6" algn="l" rtl="0">
              <a:lnSpc>
                <a:spcPct val="100000"/>
              </a:lnSpc>
              <a:spcBef>
                <a:spcPts val="0"/>
              </a:spcBef>
              <a:spcAft>
                <a:spcPts val="0"/>
              </a:spcAft>
              <a:buSzPts val="2800"/>
              <a:buNone/>
              <a:defRPr sz="6200">
                <a:solidFill>
                  <a:srgbClr val="FFFFFF"/>
                </a:solidFill>
              </a:defRPr>
            </a:lvl7pPr>
            <a:lvl8pPr lvl="7" algn="l" rtl="0">
              <a:lnSpc>
                <a:spcPct val="100000"/>
              </a:lnSpc>
              <a:spcBef>
                <a:spcPts val="0"/>
              </a:spcBef>
              <a:spcAft>
                <a:spcPts val="0"/>
              </a:spcAft>
              <a:buSzPts val="2800"/>
              <a:buNone/>
              <a:defRPr sz="6200">
                <a:solidFill>
                  <a:srgbClr val="FFFFFF"/>
                </a:solidFill>
              </a:defRPr>
            </a:lvl8pPr>
            <a:lvl9pPr lvl="8" algn="l" rtl="0">
              <a:lnSpc>
                <a:spcPct val="100000"/>
              </a:lnSpc>
              <a:spcBef>
                <a:spcPts val="0"/>
              </a:spcBef>
              <a:spcAft>
                <a:spcPts val="0"/>
              </a:spcAft>
              <a:buSzPts val="2800"/>
              <a:buNone/>
              <a:defRPr sz="6200">
                <a:solidFill>
                  <a:srgbClr val="FFFFFF"/>
                </a:solidFill>
              </a:defRPr>
            </a:lvl9pPr>
          </a:lstStyle>
          <a:p>
            <a:endParaRPr/>
          </a:p>
        </p:txBody>
      </p:sp>
      <p:sp>
        <p:nvSpPr>
          <p:cNvPr id="294" name="Google Shape;294;p36"/>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295" name="Google Shape;295;p36"/>
          <p:cNvPicPr preferRelativeResize="0"/>
          <p:nvPr/>
        </p:nvPicPr>
        <p:blipFill rotWithShape="1">
          <a:blip r:embed="rId3">
            <a:alphaModFix/>
          </a:blip>
          <a:srcRect/>
          <a:stretch/>
        </p:blipFill>
        <p:spPr>
          <a:xfrm>
            <a:off x="8540263" y="303213"/>
            <a:ext cx="208450" cy="208450"/>
          </a:xfrm>
          <a:prstGeom prst="rect">
            <a:avLst/>
          </a:prstGeom>
          <a:noFill/>
          <a:ln>
            <a:noFill/>
          </a:ln>
        </p:spPr>
      </p:pic>
      <p:sp>
        <p:nvSpPr>
          <p:cNvPr id="296" name="Google Shape;296;p36"/>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b="0" i="0" u="none" strike="noStrike" cap="none">
                <a:solidFill>
                  <a:srgbClr val="666666"/>
                </a:solidFill>
                <a:latin typeface="Proxima Nova"/>
                <a:ea typeface="Proxima Nova"/>
                <a:cs typeface="Proxima Nova"/>
                <a:sym typeface="Proxima Nova"/>
              </a:rPr>
              <a:t>PROPRIETARY &amp; CONFIDENTIAL</a:t>
            </a:r>
            <a:endParaRPr sz="700" b="0" i="0" u="none" strike="noStrike" cap="none">
              <a:solidFill>
                <a:srgbClr val="666666"/>
              </a:solidFill>
              <a:latin typeface="Proxima Nova"/>
              <a:ea typeface="Proxima Nova"/>
              <a:cs typeface="Proxima Nova"/>
              <a:sym typeface="Proxima Nova"/>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19 Blank Slide (Light w/bg)">
  <p:cSld name="CUSTOM_5_2_1_1_1_1">
    <p:bg>
      <p:bgPr>
        <a:solidFill>
          <a:srgbClr val="FFFFFF"/>
        </a:solidFill>
        <a:effectLst/>
      </p:bgPr>
    </p:bg>
    <p:spTree>
      <p:nvGrpSpPr>
        <p:cNvPr id="1" name="Shape 297"/>
        <p:cNvGrpSpPr/>
        <p:nvPr/>
      </p:nvGrpSpPr>
      <p:grpSpPr>
        <a:xfrm>
          <a:off x="0" y="0"/>
          <a:ext cx="0" cy="0"/>
          <a:chOff x="0" y="0"/>
          <a:chExt cx="0" cy="0"/>
        </a:xfrm>
      </p:grpSpPr>
      <p:pic>
        <p:nvPicPr>
          <p:cNvPr id="298" name="Google Shape;298;p37"/>
          <p:cNvPicPr preferRelativeResize="0"/>
          <p:nvPr/>
        </p:nvPicPr>
        <p:blipFill rotWithShape="1">
          <a:blip r:embed="rId2">
            <a:alphaModFix amt="15000"/>
          </a:blip>
          <a:srcRect r="49857"/>
          <a:stretch/>
        </p:blipFill>
        <p:spPr>
          <a:xfrm>
            <a:off x="6566349" y="0"/>
            <a:ext cx="2577649" cy="5143499"/>
          </a:xfrm>
          <a:prstGeom prst="rect">
            <a:avLst/>
          </a:prstGeom>
          <a:noFill/>
          <a:ln>
            <a:noFill/>
          </a:ln>
        </p:spPr>
      </p:pic>
      <p:pic>
        <p:nvPicPr>
          <p:cNvPr id="299" name="Google Shape;299;p37"/>
          <p:cNvPicPr preferRelativeResize="0"/>
          <p:nvPr/>
        </p:nvPicPr>
        <p:blipFill rotWithShape="1">
          <a:blip r:embed="rId2">
            <a:alphaModFix amt="15000"/>
          </a:blip>
          <a:srcRect r="49857"/>
          <a:stretch/>
        </p:blipFill>
        <p:spPr>
          <a:xfrm>
            <a:off x="3988699" y="0"/>
            <a:ext cx="2577649" cy="5143499"/>
          </a:xfrm>
          <a:prstGeom prst="rect">
            <a:avLst/>
          </a:prstGeom>
          <a:noFill/>
          <a:ln>
            <a:noFill/>
          </a:ln>
        </p:spPr>
      </p:pic>
      <p:pic>
        <p:nvPicPr>
          <p:cNvPr id="300" name="Google Shape;300;p37"/>
          <p:cNvPicPr preferRelativeResize="0"/>
          <p:nvPr/>
        </p:nvPicPr>
        <p:blipFill rotWithShape="1">
          <a:blip r:embed="rId2">
            <a:alphaModFix amt="15000"/>
          </a:blip>
          <a:srcRect r="49857"/>
          <a:stretch/>
        </p:blipFill>
        <p:spPr>
          <a:xfrm>
            <a:off x="1411049" y="0"/>
            <a:ext cx="2577649" cy="5143499"/>
          </a:xfrm>
          <a:prstGeom prst="rect">
            <a:avLst/>
          </a:prstGeom>
          <a:noFill/>
          <a:ln>
            <a:noFill/>
          </a:ln>
        </p:spPr>
      </p:pic>
      <p:pic>
        <p:nvPicPr>
          <p:cNvPr id="301" name="Google Shape;301;p37"/>
          <p:cNvPicPr preferRelativeResize="0"/>
          <p:nvPr/>
        </p:nvPicPr>
        <p:blipFill rotWithShape="1">
          <a:blip r:embed="rId2">
            <a:alphaModFix amt="15000"/>
          </a:blip>
          <a:srcRect l="22691" r="49855"/>
          <a:stretch/>
        </p:blipFill>
        <p:spPr>
          <a:xfrm>
            <a:off x="-1" y="0"/>
            <a:ext cx="1411049" cy="5143499"/>
          </a:xfrm>
          <a:prstGeom prst="rect">
            <a:avLst/>
          </a:prstGeom>
          <a:noFill/>
          <a:ln>
            <a:noFill/>
          </a:ln>
        </p:spPr>
      </p:pic>
      <p:sp>
        <p:nvSpPr>
          <p:cNvPr id="302" name="Google Shape;302;p37"/>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303" name="Google Shape;303;p37"/>
          <p:cNvPicPr preferRelativeResize="0"/>
          <p:nvPr/>
        </p:nvPicPr>
        <p:blipFill rotWithShape="1">
          <a:blip r:embed="rId3">
            <a:alphaModFix/>
          </a:blip>
          <a:srcRect/>
          <a:stretch/>
        </p:blipFill>
        <p:spPr>
          <a:xfrm>
            <a:off x="8540263" y="303213"/>
            <a:ext cx="208450" cy="208450"/>
          </a:xfrm>
          <a:prstGeom prst="rect">
            <a:avLst/>
          </a:prstGeom>
          <a:noFill/>
          <a:ln>
            <a:noFill/>
          </a:ln>
        </p:spPr>
      </p:pic>
      <p:sp>
        <p:nvSpPr>
          <p:cNvPr id="304" name="Google Shape;304;p37"/>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b="0" i="0" u="none" strike="noStrike" cap="none">
                <a:solidFill>
                  <a:srgbClr val="666666"/>
                </a:solidFill>
                <a:latin typeface="Proxima Nova"/>
                <a:ea typeface="Proxima Nova"/>
                <a:cs typeface="Proxima Nova"/>
                <a:sym typeface="Proxima Nova"/>
              </a:rPr>
              <a:t>PROPRIETARY &amp; CONFIDENTIAL</a:t>
            </a:r>
            <a:endParaRPr sz="700" b="0" i="0" u="none" strike="noStrike" cap="none">
              <a:solidFill>
                <a:srgbClr val="666666"/>
              </a:solidFill>
              <a:latin typeface="Proxima Nova"/>
              <a:ea typeface="Proxima Nova"/>
              <a:cs typeface="Proxima Nova"/>
              <a:sym typeface="Proxima Nova"/>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20 Blank Slide (Dark)">
  <p:cSld name="CUSTOM_5_2_1">
    <p:bg>
      <p:bgPr>
        <a:solidFill>
          <a:schemeClr val="dk1"/>
        </a:solidFill>
        <a:effectLst/>
      </p:bgPr>
    </p:bg>
    <p:spTree>
      <p:nvGrpSpPr>
        <p:cNvPr id="1" name="Shape 305"/>
        <p:cNvGrpSpPr/>
        <p:nvPr/>
      </p:nvGrpSpPr>
      <p:grpSpPr>
        <a:xfrm>
          <a:off x="0" y="0"/>
          <a:ext cx="0" cy="0"/>
          <a:chOff x="0" y="0"/>
          <a:chExt cx="0" cy="0"/>
        </a:xfrm>
      </p:grpSpPr>
      <p:sp>
        <p:nvSpPr>
          <p:cNvPr id="306" name="Google Shape;306;p38"/>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FFFFFF"/>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FFFFFF"/>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FFFFFF"/>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FFFFFF"/>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FFFFFF"/>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FFFFFF"/>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FFFFFF"/>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FFFFFF"/>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FFFFFF"/>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307" name="Google Shape;307;p38"/>
          <p:cNvPicPr preferRelativeResize="0"/>
          <p:nvPr/>
        </p:nvPicPr>
        <p:blipFill rotWithShape="1">
          <a:blip r:embed="rId2">
            <a:alphaModFix/>
          </a:blip>
          <a:srcRect/>
          <a:stretch/>
        </p:blipFill>
        <p:spPr>
          <a:xfrm>
            <a:off x="8540263" y="303213"/>
            <a:ext cx="208450" cy="208450"/>
          </a:xfrm>
          <a:prstGeom prst="rect">
            <a:avLst/>
          </a:prstGeom>
          <a:noFill/>
          <a:ln>
            <a:noFill/>
          </a:ln>
        </p:spPr>
      </p:pic>
      <p:sp>
        <p:nvSpPr>
          <p:cNvPr id="308" name="Google Shape;308;p38"/>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b="0" i="0" u="none" strike="noStrike" cap="none">
                <a:solidFill>
                  <a:srgbClr val="666666"/>
                </a:solidFill>
                <a:latin typeface="Proxima Nova"/>
                <a:ea typeface="Proxima Nova"/>
                <a:cs typeface="Proxima Nova"/>
                <a:sym typeface="Proxima Nova"/>
              </a:rPr>
              <a:t>PROPRIETARY &amp; CONFIDENTIAL</a:t>
            </a:r>
            <a:endParaRPr sz="700" b="0" i="0" u="none" strike="noStrike" cap="none">
              <a:solidFill>
                <a:srgbClr val="666666"/>
              </a:solidFill>
              <a:latin typeface="Proxima Nova"/>
              <a:ea typeface="Proxima Nova"/>
              <a:cs typeface="Proxima Nova"/>
              <a:sym typeface="Proxima Nova"/>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21 Blank Slide (Dark w/bg)">
  <p:cSld name="CUSTOM_5_2_1_1">
    <p:bg>
      <p:bgPr>
        <a:solidFill>
          <a:schemeClr val="dk1"/>
        </a:solidFill>
        <a:effectLst/>
      </p:bgPr>
    </p:bg>
    <p:spTree>
      <p:nvGrpSpPr>
        <p:cNvPr id="1" name="Shape 309"/>
        <p:cNvGrpSpPr/>
        <p:nvPr/>
      </p:nvGrpSpPr>
      <p:grpSpPr>
        <a:xfrm>
          <a:off x="0" y="0"/>
          <a:ext cx="0" cy="0"/>
          <a:chOff x="0" y="0"/>
          <a:chExt cx="0" cy="0"/>
        </a:xfrm>
      </p:grpSpPr>
      <p:pic>
        <p:nvPicPr>
          <p:cNvPr id="310" name="Google Shape;310;p39"/>
          <p:cNvPicPr preferRelativeResize="0"/>
          <p:nvPr/>
        </p:nvPicPr>
        <p:blipFill rotWithShape="1">
          <a:blip r:embed="rId2">
            <a:alphaModFix amt="30000"/>
          </a:blip>
          <a:srcRect r="49857"/>
          <a:stretch/>
        </p:blipFill>
        <p:spPr>
          <a:xfrm>
            <a:off x="6566349" y="0"/>
            <a:ext cx="2577649" cy="5143499"/>
          </a:xfrm>
          <a:prstGeom prst="rect">
            <a:avLst/>
          </a:prstGeom>
          <a:noFill/>
          <a:ln>
            <a:noFill/>
          </a:ln>
        </p:spPr>
      </p:pic>
      <p:pic>
        <p:nvPicPr>
          <p:cNvPr id="311" name="Google Shape;311;p39"/>
          <p:cNvPicPr preferRelativeResize="0"/>
          <p:nvPr/>
        </p:nvPicPr>
        <p:blipFill rotWithShape="1">
          <a:blip r:embed="rId2">
            <a:alphaModFix amt="30000"/>
          </a:blip>
          <a:srcRect r="49857"/>
          <a:stretch/>
        </p:blipFill>
        <p:spPr>
          <a:xfrm>
            <a:off x="3988699" y="0"/>
            <a:ext cx="2577649" cy="5143499"/>
          </a:xfrm>
          <a:prstGeom prst="rect">
            <a:avLst/>
          </a:prstGeom>
          <a:noFill/>
          <a:ln>
            <a:noFill/>
          </a:ln>
        </p:spPr>
      </p:pic>
      <p:pic>
        <p:nvPicPr>
          <p:cNvPr id="312" name="Google Shape;312;p39"/>
          <p:cNvPicPr preferRelativeResize="0"/>
          <p:nvPr/>
        </p:nvPicPr>
        <p:blipFill rotWithShape="1">
          <a:blip r:embed="rId2">
            <a:alphaModFix amt="30000"/>
          </a:blip>
          <a:srcRect r="49857"/>
          <a:stretch/>
        </p:blipFill>
        <p:spPr>
          <a:xfrm>
            <a:off x="1411049" y="0"/>
            <a:ext cx="2577649" cy="5143499"/>
          </a:xfrm>
          <a:prstGeom prst="rect">
            <a:avLst/>
          </a:prstGeom>
          <a:noFill/>
          <a:ln>
            <a:noFill/>
          </a:ln>
        </p:spPr>
      </p:pic>
      <p:pic>
        <p:nvPicPr>
          <p:cNvPr id="313" name="Google Shape;313;p39"/>
          <p:cNvPicPr preferRelativeResize="0"/>
          <p:nvPr/>
        </p:nvPicPr>
        <p:blipFill rotWithShape="1">
          <a:blip r:embed="rId2">
            <a:alphaModFix amt="30000"/>
          </a:blip>
          <a:srcRect l="22691" r="49855"/>
          <a:stretch/>
        </p:blipFill>
        <p:spPr>
          <a:xfrm>
            <a:off x="-1" y="0"/>
            <a:ext cx="1411049" cy="5143499"/>
          </a:xfrm>
          <a:prstGeom prst="rect">
            <a:avLst/>
          </a:prstGeom>
          <a:noFill/>
          <a:ln>
            <a:noFill/>
          </a:ln>
        </p:spPr>
      </p:pic>
      <p:sp>
        <p:nvSpPr>
          <p:cNvPr id="314" name="Google Shape;314;p39"/>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FFFFFF"/>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FFFFFF"/>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FFFFFF"/>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FFFFFF"/>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FFFFFF"/>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FFFFFF"/>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FFFFFF"/>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FFFFFF"/>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FFFFFF"/>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315" name="Google Shape;315;p39"/>
          <p:cNvPicPr preferRelativeResize="0"/>
          <p:nvPr/>
        </p:nvPicPr>
        <p:blipFill rotWithShape="1">
          <a:blip r:embed="rId3">
            <a:alphaModFix/>
          </a:blip>
          <a:srcRect/>
          <a:stretch/>
        </p:blipFill>
        <p:spPr>
          <a:xfrm>
            <a:off x="8540263" y="303213"/>
            <a:ext cx="208450" cy="208450"/>
          </a:xfrm>
          <a:prstGeom prst="rect">
            <a:avLst/>
          </a:prstGeom>
          <a:noFill/>
          <a:ln>
            <a:noFill/>
          </a:ln>
        </p:spPr>
      </p:pic>
      <p:sp>
        <p:nvSpPr>
          <p:cNvPr id="316" name="Google Shape;316;p39"/>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b="0" i="0" u="none" strike="noStrike" cap="none">
                <a:solidFill>
                  <a:srgbClr val="666666"/>
                </a:solidFill>
                <a:latin typeface="Proxima Nova"/>
                <a:ea typeface="Proxima Nova"/>
                <a:cs typeface="Proxima Nova"/>
                <a:sym typeface="Proxima Nova"/>
              </a:rPr>
              <a:t>PROPRIETARY &amp; CONFIDENTIAL</a:t>
            </a:r>
            <a:endParaRPr sz="700" b="0" i="0" u="none" strike="noStrike" cap="none">
              <a:solidFill>
                <a:srgbClr val="666666"/>
              </a:solidFill>
              <a:latin typeface="Proxima Nova"/>
              <a:ea typeface="Proxima Nova"/>
              <a:cs typeface="Proxima Nova"/>
              <a:sym typeface="Proxima Nova"/>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01 Cover Page">
  <p:cSld name="Cover page">
    <p:bg>
      <p:bgPr>
        <a:solidFill>
          <a:schemeClr val="dk1"/>
        </a:solidFill>
        <a:effectLst/>
      </p:bgPr>
    </p:bg>
    <p:spTree>
      <p:nvGrpSpPr>
        <p:cNvPr id="1" name="Shape 321"/>
        <p:cNvGrpSpPr/>
        <p:nvPr/>
      </p:nvGrpSpPr>
      <p:grpSpPr>
        <a:xfrm>
          <a:off x="0" y="0"/>
          <a:ext cx="0" cy="0"/>
          <a:chOff x="0" y="0"/>
          <a:chExt cx="0" cy="0"/>
        </a:xfrm>
      </p:grpSpPr>
      <p:pic>
        <p:nvPicPr>
          <p:cNvPr id="322" name="Google Shape;322;p41"/>
          <p:cNvPicPr preferRelativeResize="0"/>
          <p:nvPr/>
        </p:nvPicPr>
        <p:blipFill rotWithShape="1">
          <a:blip r:embed="rId2">
            <a:alphaModFix amt="30000"/>
          </a:blip>
          <a:srcRect r="49857"/>
          <a:stretch/>
        </p:blipFill>
        <p:spPr>
          <a:xfrm>
            <a:off x="6566349" y="0"/>
            <a:ext cx="2577649" cy="5143499"/>
          </a:xfrm>
          <a:prstGeom prst="rect">
            <a:avLst/>
          </a:prstGeom>
          <a:noFill/>
          <a:ln>
            <a:noFill/>
          </a:ln>
        </p:spPr>
      </p:pic>
      <p:pic>
        <p:nvPicPr>
          <p:cNvPr id="323" name="Google Shape;323;p41"/>
          <p:cNvPicPr preferRelativeResize="0"/>
          <p:nvPr/>
        </p:nvPicPr>
        <p:blipFill rotWithShape="1">
          <a:blip r:embed="rId2">
            <a:alphaModFix amt="30000"/>
          </a:blip>
          <a:srcRect r="49857"/>
          <a:stretch/>
        </p:blipFill>
        <p:spPr>
          <a:xfrm>
            <a:off x="3988699" y="0"/>
            <a:ext cx="2577649" cy="5143499"/>
          </a:xfrm>
          <a:prstGeom prst="rect">
            <a:avLst/>
          </a:prstGeom>
          <a:noFill/>
          <a:ln>
            <a:noFill/>
          </a:ln>
        </p:spPr>
      </p:pic>
      <p:pic>
        <p:nvPicPr>
          <p:cNvPr id="324" name="Google Shape;324;p41"/>
          <p:cNvPicPr preferRelativeResize="0"/>
          <p:nvPr/>
        </p:nvPicPr>
        <p:blipFill rotWithShape="1">
          <a:blip r:embed="rId2">
            <a:alphaModFix amt="30000"/>
          </a:blip>
          <a:srcRect r="49857"/>
          <a:stretch/>
        </p:blipFill>
        <p:spPr>
          <a:xfrm>
            <a:off x="1411049" y="0"/>
            <a:ext cx="2577649" cy="5143499"/>
          </a:xfrm>
          <a:prstGeom prst="rect">
            <a:avLst/>
          </a:prstGeom>
          <a:noFill/>
          <a:ln>
            <a:noFill/>
          </a:ln>
        </p:spPr>
      </p:pic>
      <p:pic>
        <p:nvPicPr>
          <p:cNvPr id="325" name="Google Shape;325;p41"/>
          <p:cNvPicPr preferRelativeResize="0"/>
          <p:nvPr/>
        </p:nvPicPr>
        <p:blipFill rotWithShape="1">
          <a:blip r:embed="rId2">
            <a:alphaModFix amt="30000"/>
          </a:blip>
          <a:srcRect l="22693" r="49855"/>
          <a:stretch/>
        </p:blipFill>
        <p:spPr>
          <a:xfrm>
            <a:off x="-1" y="0"/>
            <a:ext cx="1411049" cy="5143499"/>
          </a:xfrm>
          <a:prstGeom prst="rect">
            <a:avLst/>
          </a:prstGeom>
          <a:noFill/>
          <a:ln>
            <a:noFill/>
          </a:ln>
        </p:spPr>
      </p:pic>
      <p:sp>
        <p:nvSpPr>
          <p:cNvPr id="326" name="Google Shape;326;p41"/>
          <p:cNvSpPr txBox="1">
            <a:spLocks noGrp="1"/>
          </p:cNvSpPr>
          <p:nvPr>
            <p:ph type="ctrTitle"/>
          </p:nvPr>
        </p:nvSpPr>
        <p:spPr>
          <a:xfrm>
            <a:off x="395287" y="1169416"/>
            <a:ext cx="7504200" cy="2446800"/>
          </a:xfrm>
          <a:prstGeom prst="rect">
            <a:avLst/>
          </a:prstGeom>
          <a:noFill/>
          <a:ln>
            <a:noFill/>
          </a:ln>
        </p:spPr>
        <p:txBody>
          <a:bodyPr spcFirstLastPara="1" wrap="square" lIns="0" tIns="0" rIns="0" bIns="0" anchor="b" anchorCtr="0">
            <a:noAutofit/>
          </a:bodyPr>
          <a:lstStyle>
            <a:lvl1pPr lvl="0" algn="l" rtl="0">
              <a:lnSpc>
                <a:spcPct val="85000"/>
              </a:lnSpc>
              <a:spcBef>
                <a:spcPts val="0"/>
              </a:spcBef>
              <a:spcAft>
                <a:spcPts val="0"/>
              </a:spcAft>
              <a:buClr>
                <a:srgbClr val="FFFFFF"/>
              </a:buClr>
              <a:buSzPts val="4800"/>
              <a:buNone/>
              <a:defRPr sz="6000">
                <a:solidFill>
                  <a:srgbClr val="FFFFFF"/>
                </a:solidFill>
              </a:defRPr>
            </a:lvl1pPr>
            <a:lvl2pPr lvl="1" algn="l" rtl="0">
              <a:lnSpc>
                <a:spcPct val="85000"/>
              </a:lnSpc>
              <a:spcBef>
                <a:spcPts val="0"/>
              </a:spcBef>
              <a:spcAft>
                <a:spcPts val="0"/>
              </a:spcAft>
              <a:buSzPts val="4800"/>
              <a:buFont typeface="Montserrat"/>
              <a:buNone/>
              <a:defRPr sz="4800" b="1">
                <a:latin typeface="Montserrat"/>
                <a:ea typeface="Montserrat"/>
                <a:cs typeface="Montserrat"/>
                <a:sym typeface="Montserrat"/>
              </a:defRPr>
            </a:lvl2pPr>
            <a:lvl3pPr lvl="2" algn="l" rtl="0">
              <a:lnSpc>
                <a:spcPct val="85000"/>
              </a:lnSpc>
              <a:spcBef>
                <a:spcPts val="0"/>
              </a:spcBef>
              <a:spcAft>
                <a:spcPts val="0"/>
              </a:spcAft>
              <a:buSzPts val="4800"/>
              <a:buFont typeface="Montserrat"/>
              <a:buNone/>
              <a:defRPr sz="4800" b="1">
                <a:latin typeface="Montserrat"/>
                <a:ea typeface="Montserrat"/>
                <a:cs typeface="Montserrat"/>
                <a:sym typeface="Montserrat"/>
              </a:defRPr>
            </a:lvl3pPr>
            <a:lvl4pPr lvl="3" algn="l" rtl="0">
              <a:lnSpc>
                <a:spcPct val="85000"/>
              </a:lnSpc>
              <a:spcBef>
                <a:spcPts val="0"/>
              </a:spcBef>
              <a:spcAft>
                <a:spcPts val="0"/>
              </a:spcAft>
              <a:buSzPts val="4800"/>
              <a:buFont typeface="Montserrat"/>
              <a:buNone/>
              <a:defRPr sz="4800" b="1">
                <a:latin typeface="Montserrat"/>
                <a:ea typeface="Montserrat"/>
                <a:cs typeface="Montserrat"/>
                <a:sym typeface="Montserrat"/>
              </a:defRPr>
            </a:lvl4pPr>
            <a:lvl5pPr lvl="4" algn="l" rtl="0">
              <a:lnSpc>
                <a:spcPct val="85000"/>
              </a:lnSpc>
              <a:spcBef>
                <a:spcPts val="0"/>
              </a:spcBef>
              <a:spcAft>
                <a:spcPts val="0"/>
              </a:spcAft>
              <a:buSzPts val="4800"/>
              <a:buFont typeface="Montserrat"/>
              <a:buNone/>
              <a:defRPr sz="4800" b="1">
                <a:latin typeface="Montserrat"/>
                <a:ea typeface="Montserrat"/>
                <a:cs typeface="Montserrat"/>
                <a:sym typeface="Montserrat"/>
              </a:defRPr>
            </a:lvl5pPr>
            <a:lvl6pPr lvl="5" algn="l" rtl="0">
              <a:lnSpc>
                <a:spcPct val="85000"/>
              </a:lnSpc>
              <a:spcBef>
                <a:spcPts val="0"/>
              </a:spcBef>
              <a:spcAft>
                <a:spcPts val="0"/>
              </a:spcAft>
              <a:buSzPts val="4800"/>
              <a:buFont typeface="Montserrat"/>
              <a:buNone/>
              <a:defRPr sz="4800" b="1">
                <a:latin typeface="Montserrat"/>
                <a:ea typeface="Montserrat"/>
                <a:cs typeface="Montserrat"/>
                <a:sym typeface="Montserrat"/>
              </a:defRPr>
            </a:lvl6pPr>
            <a:lvl7pPr lvl="6" algn="l" rtl="0">
              <a:lnSpc>
                <a:spcPct val="85000"/>
              </a:lnSpc>
              <a:spcBef>
                <a:spcPts val="0"/>
              </a:spcBef>
              <a:spcAft>
                <a:spcPts val="0"/>
              </a:spcAft>
              <a:buSzPts val="4800"/>
              <a:buFont typeface="Montserrat"/>
              <a:buNone/>
              <a:defRPr sz="4800" b="1">
                <a:latin typeface="Montserrat"/>
                <a:ea typeface="Montserrat"/>
                <a:cs typeface="Montserrat"/>
                <a:sym typeface="Montserrat"/>
              </a:defRPr>
            </a:lvl7pPr>
            <a:lvl8pPr lvl="7" algn="l" rtl="0">
              <a:lnSpc>
                <a:spcPct val="85000"/>
              </a:lnSpc>
              <a:spcBef>
                <a:spcPts val="0"/>
              </a:spcBef>
              <a:spcAft>
                <a:spcPts val="0"/>
              </a:spcAft>
              <a:buSzPts val="4800"/>
              <a:buFont typeface="Montserrat"/>
              <a:buNone/>
              <a:defRPr sz="4800" b="1">
                <a:latin typeface="Montserrat"/>
                <a:ea typeface="Montserrat"/>
                <a:cs typeface="Montserrat"/>
                <a:sym typeface="Montserrat"/>
              </a:defRPr>
            </a:lvl8pPr>
            <a:lvl9pPr lvl="8" algn="l" rtl="0">
              <a:lnSpc>
                <a:spcPct val="85000"/>
              </a:lnSpc>
              <a:spcBef>
                <a:spcPts val="0"/>
              </a:spcBef>
              <a:spcAft>
                <a:spcPts val="0"/>
              </a:spcAft>
              <a:buSzPts val="4800"/>
              <a:buFont typeface="Montserrat"/>
              <a:buNone/>
              <a:defRPr sz="4800" b="1">
                <a:latin typeface="Montserrat"/>
                <a:ea typeface="Montserrat"/>
                <a:cs typeface="Montserrat"/>
                <a:sym typeface="Montserrat"/>
              </a:defRPr>
            </a:lvl9pPr>
          </a:lstStyle>
          <a:p>
            <a:endParaRPr/>
          </a:p>
        </p:txBody>
      </p:sp>
      <p:sp>
        <p:nvSpPr>
          <p:cNvPr id="327" name="Google Shape;327;p41"/>
          <p:cNvSpPr txBox="1">
            <a:spLocks noGrp="1"/>
          </p:cNvSpPr>
          <p:nvPr>
            <p:ph type="subTitle" idx="1"/>
          </p:nvPr>
        </p:nvSpPr>
        <p:spPr>
          <a:xfrm>
            <a:off x="395287" y="3676156"/>
            <a:ext cx="7504200" cy="297900"/>
          </a:xfrm>
          <a:prstGeom prst="rect">
            <a:avLst/>
          </a:prstGeom>
          <a:noFill/>
          <a:ln>
            <a:noFill/>
          </a:ln>
        </p:spPr>
        <p:txBody>
          <a:bodyPr spcFirstLastPara="1" wrap="square" lIns="0" tIns="0" rIns="0" bIns="0" anchor="t" anchorCtr="0">
            <a:noAutofit/>
          </a:bodyPr>
          <a:lstStyle>
            <a:lvl1pPr lvl="0" algn="l" rtl="0">
              <a:lnSpc>
                <a:spcPct val="95000"/>
              </a:lnSpc>
              <a:spcBef>
                <a:spcPts val="0"/>
              </a:spcBef>
              <a:spcAft>
                <a:spcPts val="0"/>
              </a:spcAft>
              <a:buClr>
                <a:srgbClr val="FFFFFF"/>
              </a:buClr>
              <a:buSzPts val="1400"/>
              <a:buFont typeface="Proxima Nova"/>
              <a:buNone/>
              <a:defRPr sz="1400">
                <a:solidFill>
                  <a:srgbClr val="FFFFFF"/>
                </a:solidFill>
                <a:latin typeface="Proxima Nova"/>
                <a:ea typeface="Proxima Nova"/>
                <a:cs typeface="Proxima Nova"/>
                <a:sym typeface="Proxima Nova"/>
              </a:defRPr>
            </a:lvl1pPr>
            <a:lvl2pPr lvl="1" algn="l" rtl="0">
              <a:lnSpc>
                <a:spcPct val="95000"/>
              </a:lnSpc>
              <a:spcBef>
                <a:spcPts val="0"/>
              </a:spcBef>
              <a:spcAft>
                <a:spcPts val="0"/>
              </a:spcAft>
              <a:buClr>
                <a:srgbClr val="FFFFFF"/>
              </a:buClr>
              <a:buSzPts val="1400"/>
              <a:buFont typeface="Proxima Nova"/>
              <a:buNone/>
              <a:defRPr sz="1400">
                <a:solidFill>
                  <a:srgbClr val="FFFFFF"/>
                </a:solidFill>
                <a:latin typeface="Proxima Nova"/>
                <a:ea typeface="Proxima Nova"/>
                <a:cs typeface="Proxima Nova"/>
                <a:sym typeface="Proxima Nova"/>
              </a:defRPr>
            </a:lvl2pPr>
            <a:lvl3pPr lvl="2" algn="l" rtl="0">
              <a:lnSpc>
                <a:spcPct val="95000"/>
              </a:lnSpc>
              <a:spcBef>
                <a:spcPts val="0"/>
              </a:spcBef>
              <a:spcAft>
                <a:spcPts val="0"/>
              </a:spcAft>
              <a:buClr>
                <a:srgbClr val="FFFFFF"/>
              </a:buClr>
              <a:buSzPts val="1400"/>
              <a:buFont typeface="Proxima Nova"/>
              <a:buNone/>
              <a:defRPr sz="1400">
                <a:solidFill>
                  <a:srgbClr val="FFFFFF"/>
                </a:solidFill>
                <a:latin typeface="Proxima Nova"/>
                <a:ea typeface="Proxima Nova"/>
                <a:cs typeface="Proxima Nova"/>
                <a:sym typeface="Proxima Nova"/>
              </a:defRPr>
            </a:lvl3pPr>
            <a:lvl4pPr lvl="3" algn="l" rtl="0">
              <a:lnSpc>
                <a:spcPct val="95000"/>
              </a:lnSpc>
              <a:spcBef>
                <a:spcPts val="0"/>
              </a:spcBef>
              <a:spcAft>
                <a:spcPts val="0"/>
              </a:spcAft>
              <a:buClr>
                <a:srgbClr val="FFFFFF"/>
              </a:buClr>
              <a:buSzPts val="1400"/>
              <a:buFont typeface="Proxima Nova"/>
              <a:buNone/>
              <a:defRPr sz="1400">
                <a:solidFill>
                  <a:srgbClr val="FFFFFF"/>
                </a:solidFill>
                <a:latin typeface="Proxima Nova"/>
                <a:ea typeface="Proxima Nova"/>
                <a:cs typeface="Proxima Nova"/>
                <a:sym typeface="Proxima Nova"/>
              </a:defRPr>
            </a:lvl4pPr>
            <a:lvl5pPr lvl="4" algn="l" rtl="0">
              <a:lnSpc>
                <a:spcPct val="95000"/>
              </a:lnSpc>
              <a:spcBef>
                <a:spcPts val="0"/>
              </a:spcBef>
              <a:spcAft>
                <a:spcPts val="0"/>
              </a:spcAft>
              <a:buClr>
                <a:srgbClr val="FFFFFF"/>
              </a:buClr>
              <a:buSzPts val="1400"/>
              <a:buFont typeface="Proxima Nova"/>
              <a:buNone/>
              <a:defRPr sz="1400">
                <a:solidFill>
                  <a:srgbClr val="FFFFFF"/>
                </a:solidFill>
                <a:latin typeface="Proxima Nova"/>
                <a:ea typeface="Proxima Nova"/>
                <a:cs typeface="Proxima Nova"/>
                <a:sym typeface="Proxima Nova"/>
              </a:defRPr>
            </a:lvl5pPr>
            <a:lvl6pPr lvl="5" algn="l" rtl="0">
              <a:lnSpc>
                <a:spcPct val="95000"/>
              </a:lnSpc>
              <a:spcBef>
                <a:spcPts val="0"/>
              </a:spcBef>
              <a:spcAft>
                <a:spcPts val="0"/>
              </a:spcAft>
              <a:buClr>
                <a:srgbClr val="FFFFFF"/>
              </a:buClr>
              <a:buSzPts val="1400"/>
              <a:buFont typeface="Proxima Nova"/>
              <a:buNone/>
              <a:defRPr sz="1400">
                <a:solidFill>
                  <a:srgbClr val="FFFFFF"/>
                </a:solidFill>
                <a:latin typeface="Proxima Nova"/>
                <a:ea typeface="Proxima Nova"/>
                <a:cs typeface="Proxima Nova"/>
                <a:sym typeface="Proxima Nova"/>
              </a:defRPr>
            </a:lvl6pPr>
            <a:lvl7pPr lvl="6" algn="l" rtl="0">
              <a:lnSpc>
                <a:spcPct val="95000"/>
              </a:lnSpc>
              <a:spcBef>
                <a:spcPts val="0"/>
              </a:spcBef>
              <a:spcAft>
                <a:spcPts val="0"/>
              </a:spcAft>
              <a:buClr>
                <a:srgbClr val="FFFFFF"/>
              </a:buClr>
              <a:buSzPts val="1400"/>
              <a:buFont typeface="Proxima Nova"/>
              <a:buNone/>
              <a:defRPr sz="1400">
                <a:solidFill>
                  <a:srgbClr val="FFFFFF"/>
                </a:solidFill>
                <a:latin typeface="Proxima Nova"/>
                <a:ea typeface="Proxima Nova"/>
                <a:cs typeface="Proxima Nova"/>
                <a:sym typeface="Proxima Nova"/>
              </a:defRPr>
            </a:lvl7pPr>
            <a:lvl8pPr lvl="7" algn="l" rtl="0">
              <a:lnSpc>
                <a:spcPct val="95000"/>
              </a:lnSpc>
              <a:spcBef>
                <a:spcPts val="0"/>
              </a:spcBef>
              <a:spcAft>
                <a:spcPts val="0"/>
              </a:spcAft>
              <a:buClr>
                <a:srgbClr val="FFFFFF"/>
              </a:buClr>
              <a:buSzPts val="1400"/>
              <a:buFont typeface="Proxima Nova"/>
              <a:buNone/>
              <a:defRPr sz="1400">
                <a:solidFill>
                  <a:srgbClr val="FFFFFF"/>
                </a:solidFill>
                <a:latin typeface="Proxima Nova"/>
                <a:ea typeface="Proxima Nova"/>
                <a:cs typeface="Proxima Nova"/>
                <a:sym typeface="Proxima Nova"/>
              </a:defRPr>
            </a:lvl8pPr>
            <a:lvl9pPr lvl="8" algn="l" rtl="0">
              <a:lnSpc>
                <a:spcPct val="95000"/>
              </a:lnSpc>
              <a:spcBef>
                <a:spcPts val="0"/>
              </a:spcBef>
              <a:spcAft>
                <a:spcPts val="0"/>
              </a:spcAft>
              <a:buClr>
                <a:srgbClr val="FFFFFF"/>
              </a:buClr>
              <a:buSzPts val="1400"/>
              <a:buFont typeface="Proxima Nova"/>
              <a:buNone/>
              <a:defRPr sz="1400">
                <a:solidFill>
                  <a:srgbClr val="FFFFFF"/>
                </a:solidFill>
                <a:latin typeface="Proxima Nova"/>
                <a:ea typeface="Proxima Nova"/>
                <a:cs typeface="Proxima Nova"/>
                <a:sym typeface="Proxima Nova"/>
              </a:defRPr>
            </a:lvl9pPr>
          </a:lstStyle>
          <a:p>
            <a:endParaRPr/>
          </a:p>
        </p:txBody>
      </p:sp>
      <p:sp>
        <p:nvSpPr>
          <p:cNvPr id="328" name="Google Shape;328;p41"/>
          <p:cNvSpPr txBox="1"/>
          <p:nvPr/>
        </p:nvSpPr>
        <p:spPr>
          <a:xfrm>
            <a:off x="7453033" y="4595672"/>
            <a:ext cx="1295700" cy="1716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i="0" u="none" strike="noStrike" cap="none">
                <a:solidFill>
                  <a:srgbClr val="FFFFFF"/>
                </a:solidFill>
                <a:latin typeface="Proxima Nova"/>
                <a:ea typeface="Proxima Nova"/>
                <a:cs typeface="Proxima Nova"/>
                <a:sym typeface="Proxima Nova"/>
              </a:rPr>
              <a:t>PROPRIETARY &amp; CONFIDENTIAL</a:t>
            </a:r>
            <a:endParaRPr sz="700" i="0" u="none" strike="noStrike" cap="none">
              <a:solidFill>
                <a:srgbClr val="FFFFFF"/>
              </a:solidFill>
              <a:latin typeface="Proxima Nova"/>
              <a:ea typeface="Proxima Nova"/>
              <a:cs typeface="Proxima Nova"/>
              <a:sym typeface="Proxima Nova"/>
            </a:endParaRPr>
          </a:p>
        </p:txBody>
      </p:sp>
      <p:sp>
        <p:nvSpPr>
          <p:cNvPr id="329" name="Google Shape;329;p41"/>
          <p:cNvSpPr txBox="1">
            <a:spLocks noGrp="1"/>
          </p:cNvSpPr>
          <p:nvPr>
            <p:ph type="subTitle" idx="2"/>
          </p:nvPr>
        </p:nvSpPr>
        <p:spPr>
          <a:xfrm>
            <a:off x="395300" y="4595675"/>
            <a:ext cx="2513100" cy="171600"/>
          </a:xfrm>
          <a:prstGeom prst="rect">
            <a:avLst/>
          </a:prstGeom>
        </p:spPr>
        <p:txBody>
          <a:bodyPr spcFirstLastPara="1" wrap="square" lIns="0" tIns="0" rIns="0" bIns="0" anchor="t" anchorCtr="0">
            <a:noAutofit/>
          </a:bodyPr>
          <a:lstStyle>
            <a:lvl1pPr lvl="0" rtl="0">
              <a:spcBef>
                <a:spcPts val="0"/>
              </a:spcBef>
              <a:spcAft>
                <a:spcPts val="0"/>
              </a:spcAft>
              <a:buClr>
                <a:srgbClr val="FFFFFF"/>
              </a:buClr>
              <a:buSzPts val="1100"/>
              <a:buFont typeface="Proxima Nova"/>
              <a:buNone/>
              <a:defRPr sz="1100">
                <a:solidFill>
                  <a:srgbClr val="FFFFFF"/>
                </a:solidFill>
                <a:latin typeface="Proxima Nova"/>
                <a:ea typeface="Proxima Nova"/>
                <a:cs typeface="Proxima Nova"/>
                <a:sym typeface="Proxima Nova"/>
              </a:defRPr>
            </a:lvl1pPr>
            <a:lvl2pPr lvl="1" rtl="0">
              <a:spcBef>
                <a:spcPts val="0"/>
              </a:spcBef>
              <a:spcAft>
                <a:spcPts val="0"/>
              </a:spcAft>
              <a:buClr>
                <a:srgbClr val="FFFFFF"/>
              </a:buClr>
              <a:buSzPts val="1200"/>
              <a:buFont typeface="Proxima Nova"/>
              <a:buNone/>
              <a:defRPr>
                <a:solidFill>
                  <a:srgbClr val="FFFFFF"/>
                </a:solidFill>
                <a:latin typeface="Proxima Nova"/>
                <a:ea typeface="Proxima Nova"/>
                <a:cs typeface="Proxima Nova"/>
                <a:sym typeface="Proxima Nova"/>
              </a:defRPr>
            </a:lvl2pPr>
            <a:lvl3pPr lvl="2" rtl="0">
              <a:spcBef>
                <a:spcPts val="0"/>
              </a:spcBef>
              <a:spcAft>
                <a:spcPts val="0"/>
              </a:spcAft>
              <a:buClr>
                <a:srgbClr val="FFFFFF"/>
              </a:buClr>
              <a:buSzPts val="1100"/>
              <a:buFont typeface="Proxima Nova"/>
              <a:buNone/>
              <a:defRPr>
                <a:solidFill>
                  <a:srgbClr val="FFFFFF"/>
                </a:solidFill>
                <a:latin typeface="Proxima Nova"/>
                <a:ea typeface="Proxima Nova"/>
                <a:cs typeface="Proxima Nova"/>
                <a:sym typeface="Proxima Nova"/>
              </a:defRPr>
            </a:lvl3pPr>
            <a:lvl4pPr lvl="3" rtl="0">
              <a:spcBef>
                <a:spcPts val="0"/>
              </a:spcBef>
              <a:spcAft>
                <a:spcPts val="0"/>
              </a:spcAft>
              <a:buClr>
                <a:srgbClr val="FFFFFF"/>
              </a:buClr>
              <a:buSzPts val="1100"/>
              <a:buFont typeface="Proxima Nova"/>
              <a:buNone/>
              <a:defRPr>
                <a:solidFill>
                  <a:srgbClr val="FFFFFF"/>
                </a:solidFill>
                <a:latin typeface="Proxima Nova"/>
                <a:ea typeface="Proxima Nova"/>
                <a:cs typeface="Proxima Nova"/>
                <a:sym typeface="Proxima Nova"/>
              </a:defRPr>
            </a:lvl4pPr>
            <a:lvl5pPr lvl="4" rtl="0">
              <a:spcBef>
                <a:spcPts val="0"/>
              </a:spcBef>
              <a:spcAft>
                <a:spcPts val="0"/>
              </a:spcAft>
              <a:buClr>
                <a:srgbClr val="FFFFFF"/>
              </a:buClr>
              <a:buSzPts val="1100"/>
              <a:buFont typeface="Proxima Nova"/>
              <a:buNone/>
              <a:defRPr>
                <a:solidFill>
                  <a:srgbClr val="FFFFFF"/>
                </a:solidFill>
                <a:latin typeface="Proxima Nova"/>
                <a:ea typeface="Proxima Nova"/>
                <a:cs typeface="Proxima Nova"/>
                <a:sym typeface="Proxima Nova"/>
              </a:defRPr>
            </a:lvl5pPr>
            <a:lvl6pPr lvl="5" rtl="0">
              <a:spcBef>
                <a:spcPts val="0"/>
              </a:spcBef>
              <a:spcAft>
                <a:spcPts val="0"/>
              </a:spcAft>
              <a:buClr>
                <a:srgbClr val="FFFFFF"/>
              </a:buClr>
              <a:buSzPts val="1100"/>
              <a:buFont typeface="Proxima Nova"/>
              <a:buNone/>
              <a:defRPr>
                <a:solidFill>
                  <a:srgbClr val="FFFFFF"/>
                </a:solidFill>
                <a:latin typeface="Proxima Nova"/>
                <a:ea typeface="Proxima Nova"/>
                <a:cs typeface="Proxima Nova"/>
                <a:sym typeface="Proxima Nova"/>
              </a:defRPr>
            </a:lvl6pPr>
            <a:lvl7pPr lvl="6" rtl="0">
              <a:spcBef>
                <a:spcPts val="0"/>
              </a:spcBef>
              <a:spcAft>
                <a:spcPts val="0"/>
              </a:spcAft>
              <a:buClr>
                <a:srgbClr val="FFFFFF"/>
              </a:buClr>
              <a:buSzPts val="1000"/>
              <a:buFont typeface="Proxima Nova"/>
              <a:buNone/>
              <a:defRPr>
                <a:solidFill>
                  <a:srgbClr val="FFFFFF"/>
                </a:solidFill>
                <a:latin typeface="Proxima Nova"/>
                <a:ea typeface="Proxima Nova"/>
                <a:cs typeface="Proxima Nova"/>
                <a:sym typeface="Proxima Nova"/>
              </a:defRPr>
            </a:lvl7pPr>
            <a:lvl8pPr lvl="7" rtl="0">
              <a:spcBef>
                <a:spcPts val="0"/>
              </a:spcBef>
              <a:spcAft>
                <a:spcPts val="0"/>
              </a:spcAft>
              <a:buClr>
                <a:srgbClr val="FFFFFF"/>
              </a:buClr>
              <a:buSzPts val="900"/>
              <a:buFont typeface="Proxima Nova"/>
              <a:buNone/>
              <a:defRPr>
                <a:solidFill>
                  <a:srgbClr val="FFFFFF"/>
                </a:solidFill>
                <a:latin typeface="Proxima Nova"/>
                <a:ea typeface="Proxima Nova"/>
                <a:cs typeface="Proxima Nova"/>
                <a:sym typeface="Proxima Nova"/>
              </a:defRPr>
            </a:lvl8pPr>
            <a:lvl9pPr lvl="8" rtl="0">
              <a:spcBef>
                <a:spcPts val="0"/>
              </a:spcBef>
              <a:spcAft>
                <a:spcPts val="0"/>
              </a:spcAft>
              <a:buClr>
                <a:srgbClr val="FFFFFF"/>
              </a:buClr>
              <a:buSzPts val="700"/>
              <a:buFont typeface="Proxima Nova"/>
              <a:buNone/>
              <a:defRPr>
                <a:solidFill>
                  <a:srgbClr val="FFFFFF"/>
                </a:solidFill>
                <a:latin typeface="Proxima Nova"/>
                <a:ea typeface="Proxima Nova"/>
                <a:cs typeface="Proxima Nova"/>
                <a:sym typeface="Proxima Nova"/>
              </a:defRPr>
            </a:lvl9pPr>
          </a:lstStyle>
          <a:p>
            <a:endParaRPr/>
          </a:p>
        </p:txBody>
      </p:sp>
      <p:pic>
        <p:nvPicPr>
          <p:cNvPr id="330" name="Google Shape;330;p41"/>
          <p:cNvPicPr preferRelativeResize="0"/>
          <p:nvPr/>
        </p:nvPicPr>
        <p:blipFill>
          <a:blip r:embed="rId3">
            <a:alphaModFix/>
          </a:blip>
          <a:stretch>
            <a:fillRect/>
          </a:stretch>
        </p:blipFill>
        <p:spPr>
          <a:xfrm>
            <a:off x="411700" y="303225"/>
            <a:ext cx="2093825" cy="263525"/>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02 Confidentiality">
  <p:cSld name="CUSTOM_4">
    <p:bg>
      <p:bgPr>
        <a:solidFill>
          <a:schemeClr val="dk1"/>
        </a:solidFill>
        <a:effectLst/>
      </p:bgPr>
    </p:bg>
    <p:spTree>
      <p:nvGrpSpPr>
        <p:cNvPr id="1" name="Shape 331"/>
        <p:cNvGrpSpPr/>
        <p:nvPr/>
      </p:nvGrpSpPr>
      <p:grpSpPr>
        <a:xfrm>
          <a:off x="0" y="0"/>
          <a:ext cx="0" cy="0"/>
          <a:chOff x="0" y="0"/>
          <a:chExt cx="0" cy="0"/>
        </a:xfrm>
      </p:grpSpPr>
      <p:sp>
        <p:nvSpPr>
          <p:cNvPr id="332" name="Google Shape;332;p42"/>
          <p:cNvSpPr txBox="1">
            <a:spLocks noGrp="1"/>
          </p:cNvSpPr>
          <p:nvPr>
            <p:ph type="sldNum" idx="12"/>
          </p:nvPr>
        </p:nvSpPr>
        <p:spPr>
          <a:xfrm>
            <a:off x="8200013" y="4877442"/>
            <a:ext cx="548700" cy="1539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i="0" u="none" strike="noStrike" cap="none">
                <a:solidFill>
                  <a:schemeClr val="dk2"/>
                </a:solidFill>
              </a:defRPr>
            </a:lvl1pPr>
            <a:lvl2pPr marL="0" marR="0" lvl="1" indent="0" algn="r" rtl="0">
              <a:lnSpc>
                <a:spcPct val="100000"/>
              </a:lnSpc>
              <a:spcBef>
                <a:spcPts val="0"/>
              </a:spcBef>
              <a:spcAft>
                <a:spcPts val="0"/>
              </a:spcAft>
              <a:buClr>
                <a:srgbClr val="000000"/>
              </a:buClr>
              <a:buSzPts val="900"/>
              <a:buFont typeface="Arial"/>
              <a:buNone/>
              <a:defRPr i="0" u="none" strike="noStrike" cap="none">
                <a:solidFill>
                  <a:schemeClr val="dk2"/>
                </a:solidFill>
              </a:defRPr>
            </a:lvl2pPr>
            <a:lvl3pPr marL="0" marR="0" lvl="2" indent="0" algn="r" rtl="0">
              <a:lnSpc>
                <a:spcPct val="100000"/>
              </a:lnSpc>
              <a:spcBef>
                <a:spcPts val="0"/>
              </a:spcBef>
              <a:spcAft>
                <a:spcPts val="0"/>
              </a:spcAft>
              <a:buClr>
                <a:srgbClr val="000000"/>
              </a:buClr>
              <a:buSzPts val="900"/>
              <a:buFont typeface="Arial"/>
              <a:buNone/>
              <a:defRPr i="0" u="none" strike="noStrike" cap="none">
                <a:solidFill>
                  <a:schemeClr val="dk2"/>
                </a:solidFill>
              </a:defRPr>
            </a:lvl3pPr>
            <a:lvl4pPr marL="0" marR="0" lvl="3" indent="0" algn="r" rtl="0">
              <a:lnSpc>
                <a:spcPct val="100000"/>
              </a:lnSpc>
              <a:spcBef>
                <a:spcPts val="0"/>
              </a:spcBef>
              <a:spcAft>
                <a:spcPts val="0"/>
              </a:spcAft>
              <a:buClr>
                <a:srgbClr val="000000"/>
              </a:buClr>
              <a:buSzPts val="900"/>
              <a:buFont typeface="Arial"/>
              <a:buNone/>
              <a:defRPr i="0" u="none" strike="noStrike" cap="none">
                <a:solidFill>
                  <a:schemeClr val="dk2"/>
                </a:solidFill>
              </a:defRPr>
            </a:lvl4pPr>
            <a:lvl5pPr marL="0" marR="0" lvl="4" indent="0" algn="r" rtl="0">
              <a:lnSpc>
                <a:spcPct val="100000"/>
              </a:lnSpc>
              <a:spcBef>
                <a:spcPts val="0"/>
              </a:spcBef>
              <a:spcAft>
                <a:spcPts val="0"/>
              </a:spcAft>
              <a:buClr>
                <a:srgbClr val="000000"/>
              </a:buClr>
              <a:buSzPts val="900"/>
              <a:buFont typeface="Arial"/>
              <a:buNone/>
              <a:defRPr i="0" u="none" strike="noStrike" cap="none">
                <a:solidFill>
                  <a:schemeClr val="dk2"/>
                </a:solidFill>
              </a:defRPr>
            </a:lvl5pPr>
            <a:lvl6pPr marL="0" marR="0" lvl="5" indent="0" algn="r" rtl="0">
              <a:lnSpc>
                <a:spcPct val="100000"/>
              </a:lnSpc>
              <a:spcBef>
                <a:spcPts val="0"/>
              </a:spcBef>
              <a:spcAft>
                <a:spcPts val="0"/>
              </a:spcAft>
              <a:buClr>
                <a:srgbClr val="000000"/>
              </a:buClr>
              <a:buSzPts val="900"/>
              <a:buFont typeface="Arial"/>
              <a:buNone/>
              <a:defRPr i="0" u="none" strike="noStrike" cap="none">
                <a:solidFill>
                  <a:schemeClr val="dk2"/>
                </a:solidFill>
              </a:defRPr>
            </a:lvl6pPr>
            <a:lvl7pPr marL="0" marR="0" lvl="6" indent="0" algn="r" rtl="0">
              <a:lnSpc>
                <a:spcPct val="100000"/>
              </a:lnSpc>
              <a:spcBef>
                <a:spcPts val="0"/>
              </a:spcBef>
              <a:spcAft>
                <a:spcPts val="0"/>
              </a:spcAft>
              <a:buClr>
                <a:srgbClr val="000000"/>
              </a:buClr>
              <a:buSzPts val="900"/>
              <a:buFont typeface="Arial"/>
              <a:buNone/>
              <a:defRPr i="0" u="none" strike="noStrike" cap="none">
                <a:solidFill>
                  <a:schemeClr val="dk2"/>
                </a:solidFill>
              </a:defRPr>
            </a:lvl7pPr>
            <a:lvl8pPr marL="0" marR="0" lvl="7" indent="0" algn="r" rtl="0">
              <a:lnSpc>
                <a:spcPct val="100000"/>
              </a:lnSpc>
              <a:spcBef>
                <a:spcPts val="0"/>
              </a:spcBef>
              <a:spcAft>
                <a:spcPts val="0"/>
              </a:spcAft>
              <a:buClr>
                <a:srgbClr val="000000"/>
              </a:buClr>
              <a:buSzPts val="900"/>
              <a:buFont typeface="Arial"/>
              <a:buNone/>
              <a:defRPr i="0" u="none" strike="noStrike" cap="none">
                <a:solidFill>
                  <a:schemeClr val="dk2"/>
                </a:solidFill>
              </a:defRPr>
            </a:lvl8pPr>
            <a:lvl9pPr marL="0" marR="0" lvl="8" indent="0" algn="r" rtl="0">
              <a:lnSpc>
                <a:spcPct val="100000"/>
              </a:lnSpc>
              <a:spcBef>
                <a:spcPts val="0"/>
              </a:spcBef>
              <a:spcAft>
                <a:spcPts val="0"/>
              </a:spcAft>
              <a:buClr>
                <a:srgbClr val="000000"/>
              </a:buClr>
              <a:buSzPts val="900"/>
              <a:buFont typeface="Arial"/>
              <a:buNone/>
              <a:defRPr i="0" u="none" strike="noStrike" cap="none">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333" name="Google Shape;333;p42"/>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i="0" u="none" strike="noStrike" cap="none">
                <a:solidFill>
                  <a:srgbClr val="666666"/>
                </a:solidFill>
                <a:latin typeface="Proxima Nova"/>
                <a:ea typeface="Proxima Nova"/>
                <a:cs typeface="Proxima Nova"/>
                <a:sym typeface="Proxima Nova"/>
              </a:rPr>
              <a:t>PROPRIETARY &amp; CONFIDENTIAL</a:t>
            </a:r>
            <a:endParaRPr sz="700" i="0" u="none" strike="noStrike" cap="none">
              <a:solidFill>
                <a:srgbClr val="666666"/>
              </a:solidFill>
              <a:latin typeface="Proxima Nova"/>
              <a:ea typeface="Proxima Nova"/>
              <a:cs typeface="Proxima Nova"/>
              <a:sym typeface="Proxima Nova"/>
            </a:endParaRPr>
          </a:p>
        </p:txBody>
      </p:sp>
      <p:pic>
        <p:nvPicPr>
          <p:cNvPr id="334" name="Google Shape;334;p42"/>
          <p:cNvPicPr preferRelativeResize="0"/>
          <p:nvPr/>
        </p:nvPicPr>
        <p:blipFill rotWithShape="1">
          <a:blip r:embed="rId2">
            <a:alphaModFix/>
          </a:blip>
          <a:srcRect/>
          <a:stretch/>
        </p:blipFill>
        <p:spPr>
          <a:xfrm>
            <a:off x="8540263" y="303213"/>
            <a:ext cx="208450" cy="208450"/>
          </a:xfrm>
          <a:prstGeom prst="rect">
            <a:avLst/>
          </a:prstGeom>
          <a:noFill/>
          <a:ln>
            <a:noFill/>
          </a:ln>
        </p:spPr>
      </p:pic>
      <p:sp>
        <p:nvSpPr>
          <p:cNvPr id="335" name="Google Shape;335;p42"/>
          <p:cNvSpPr txBox="1"/>
          <p:nvPr/>
        </p:nvSpPr>
        <p:spPr>
          <a:xfrm>
            <a:off x="395288" y="2087745"/>
            <a:ext cx="1724700" cy="2154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1400" b="1" i="0" u="none" strike="noStrike" cap="none">
                <a:solidFill>
                  <a:schemeClr val="lt1"/>
                </a:solidFill>
                <a:latin typeface="Proxima Nova"/>
                <a:ea typeface="Proxima Nova"/>
                <a:cs typeface="Proxima Nova"/>
                <a:sym typeface="Proxima Nova"/>
              </a:rPr>
              <a:t>CONFIDENTIALITY</a:t>
            </a:r>
            <a:endParaRPr>
              <a:latin typeface="Proxima Nova"/>
              <a:ea typeface="Proxima Nova"/>
              <a:cs typeface="Proxima Nova"/>
              <a:sym typeface="Proxima Nova"/>
            </a:endParaRPr>
          </a:p>
        </p:txBody>
      </p:sp>
      <p:sp>
        <p:nvSpPr>
          <p:cNvPr id="336" name="Google Shape;336;p42"/>
          <p:cNvSpPr txBox="1"/>
          <p:nvPr/>
        </p:nvSpPr>
        <p:spPr>
          <a:xfrm>
            <a:off x="395288" y="2468070"/>
            <a:ext cx="6224100" cy="8313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900" i="0" u="none" strike="noStrike" cap="none">
                <a:solidFill>
                  <a:schemeClr val="lt1"/>
                </a:solidFill>
                <a:latin typeface="Proxima Nova"/>
                <a:ea typeface="Proxima Nova"/>
                <a:cs typeface="Proxima Nova"/>
                <a:sym typeface="Proxima Nova"/>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a:latin typeface="Proxima Nova"/>
              <a:ea typeface="Proxima Nova"/>
              <a:cs typeface="Proxima Nova"/>
              <a:sym typeface="Proxima Nova"/>
            </a:endParaRPr>
          </a:p>
          <a:p>
            <a:pPr marL="0" marR="0" lvl="0" indent="0" algn="l" rtl="0">
              <a:lnSpc>
                <a:spcPct val="100000"/>
              </a:lnSpc>
              <a:spcBef>
                <a:spcPts val="0"/>
              </a:spcBef>
              <a:spcAft>
                <a:spcPts val="0"/>
              </a:spcAft>
              <a:buNone/>
            </a:pPr>
            <a:endParaRPr sz="900" i="0" u="none" strike="noStrike" cap="none">
              <a:solidFill>
                <a:schemeClr val="lt1"/>
              </a:solidFill>
              <a:latin typeface="Proxima Nova"/>
              <a:ea typeface="Proxima Nova"/>
              <a:cs typeface="Proxima Nova"/>
              <a:sym typeface="Proxima Nova"/>
            </a:endParaRPr>
          </a:p>
          <a:p>
            <a:pPr marL="0" marR="0" lvl="0" indent="0" algn="l" rtl="0">
              <a:lnSpc>
                <a:spcPct val="100000"/>
              </a:lnSpc>
              <a:spcBef>
                <a:spcPts val="0"/>
              </a:spcBef>
              <a:spcAft>
                <a:spcPts val="0"/>
              </a:spcAft>
              <a:buNone/>
            </a:pPr>
            <a:r>
              <a:rPr lang="en" sz="900" b="1" i="0" u="none" strike="noStrike" cap="none">
                <a:solidFill>
                  <a:schemeClr val="lt1"/>
                </a:solidFill>
                <a:latin typeface="Proxima Nova"/>
                <a:ea typeface="Proxima Nova"/>
                <a:cs typeface="Proxima Nova"/>
                <a:sym typeface="Proxima Nova"/>
              </a:rPr>
              <a:t>© </a:t>
            </a:r>
            <a:r>
              <a:rPr lang="en" sz="900" i="0" u="none" strike="noStrike" cap="none">
                <a:solidFill>
                  <a:schemeClr val="lt1"/>
                </a:solidFill>
                <a:latin typeface="Proxima Nova"/>
                <a:ea typeface="Proxima Nova"/>
                <a:cs typeface="Proxima Nova"/>
                <a:sym typeface="Proxima Nova"/>
              </a:rPr>
              <a:t>Modus Create</a:t>
            </a:r>
            <a:endParaRPr sz="900" i="0" u="none" strike="noStrike" cap="none">
              <a:solidFill>
                <a:schemeClr val="lt1"/>
              </a:solidFill>
              <a:latin typeface="Proxima Nova"/>
              <a:ea typeface="Proxima Nova"/>
              <a:cs typeface="Proxima Nova"/>
              <a:sym typeface="Proxima Nova"/>
            </a:endParaRPr>
          </a:p>
        </p:txBody>
      </p:sp>
      <p:sp>
        <p:nvSpPr>
          <p:cNvPr id="337" name="Google Shape;337;p42"/>
          <p:cNvSpPr txBox="1"/>
          <p:nvPr/>
        </p:nvSpPr>
        <p:spPr>
          <a:xfrm>
            <a:off x="1459938" y="1544610"/>
            <a:ext cx="6224100" cy="1386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 sz="900" b="1">
                <a:solidFill>
                  <a:srgbClr val="F7F7F7"/>
                </a:solidFill>
                <a:latin typeface="Proxima Nova"/>
                <a:ea typeface="Proxima Nova"/>
                <a:cs typeface="Proxima Nova"/>
                <a:sym typeface="Proxima Nova"/>
              </a:rPr>
              <a:t>Do not use this slide until confidentiality statement is finished</a:t>
            </a:r>
            <a:endParaRPr sz="900" b="1" i="0" u="none" strike="noStrike" cap="none">
              <a:solidFill>
                <a:srgbClr val="F7F7F7"/>
              </a:solidFill>
              <a:latin typeface="Proxima Nova"/>
              <a:ea typeface="Proxima Nova"/>
              <a:cs typeface="Proxima Nova"/>
              <a:sym typeface="Proxima Nov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4 Title, Subtitle and Content (Dark)">
  <p:cSld name="CUSTOM_4_2">
    <p:bg>
      <p:bgPr>
        <a:solidFill>
          <a:schemeClr val="dk1"/>
        </a:solidFill>
        <a:effectLst/>
      </p:bgPr>
    </p:bg>
    <p:spTree>
      <p:nvGrpSpPr>
        <p:cNvPr id="1" name="Shape 30"/>
        <p:cNvGrpSpPr/>
        <p:nvPr/>
      </p:nvGrpSpPr>
      <p:grpSpPr>
        <a:xfrm>
          <a:off x="0" y="0"/>
          <a:ext cx="0" cy="0"/>
          <a:chOff x="0" y="0"/>
          <a:chExt cx="0" cy="0"/>
        </a:xfrm>
      </p:grpSpPr>
      <p:sp>
        <p:nvSpPr>
          <p:cNvPr id="31" name="Google Shape;31;p5"/>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1pPr>
            <a:lvl2pPr marL="0" marR="0" lvl="1"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2pPr>
            <a:lvl3pPr marL="0" marR="0" lvl="2"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3pPr>
            <a:lvl4pPr marL="0" marR="0" lvl="3"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4pPr>
            <a:lvl5pPr marL="0" marR="0" lvl="4"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5pPr>
            <a:lvl6pPr marL="0" marR="0" lvl="5"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6pPr>
            <a:lvl7pPr marL="0" marR="0" lvl="6"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7pPr>
            <a:lvl8pPr marL="0" marR="0" lvl="7"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8pPr>
            <a:lvl9pPr marL="0" marR="0" lvl="8"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32" name="Google Shape;32;p5"/>
          <p:cNvPicPr preferRelativeResize="0"/>
          <p:nvPr/>
        </p:nvPicPr>
        <p:blipFill rotWithShape="1">
          <a:blip r:embed="rId2">
            <a:alphaModFix/>
          </a:blip>
          <a:srcRect/>
          <a:stretch/>
        </p:blipFill>
        <p:spPr>
          <a:xfrm>
            <a:off x="8540263" y="303213"/>
            <a:ext cx="208450" cy="208450"/>
          </a:xfrm>
          <a:prstGeom prst="rect">
            <a:avLst/>
          </a:prstGeom>
          <a:noFill/>
          <a:ln>
            <a:noFill/>
          </a:ln>
        </p:spPr>
      </p:pic>
      <p:sp>
        <p:nvSpPr>
          <p:cNvPr id="33" name="Google Shape;33;p5"/>
          <p:cNvSpPr txBox="1">
            <a:spLocks noGrp="1"/>
          </p:cNvSpPr>
          <p:nvPr>
            <p:ph type="title"/>
          </p:nvPr>
        </p:nvSpPr>
        <p:spPr>
          <a:xfrm>
            <a:off x="411600" y="303225"/>
            <a:ext cx="7726500" cy="7122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2800"/>
              <a:buNone/>
              <a:defRPr sz="3200">
                <a:solidFill>
                  <a:srgbClr val="FFFFFF"/>
                </a:solidFill>
              </a:defRPr>
            </a:lvl1pPr>
            <a:lvl2pPr lvl="1" algn="l" rtl="0">
              <a:lnSpc>
                <a:spcPct val="100000"/>
              </a:lnSpc>
              <a:spcBef>
                <a:spcPts val="0"/>
              </a:spcBef>
              <a:spcAft>
                <a:spcPts val="0"/>
              </a:spcAft>
              <a:buSzPts val="2800"/>
              <a:buNone/>
              <a:defRPr sz="3900">
                <a:solidFill>
                  <a:srgbClr val="FFFFFF"/>
                </a:solidFill>
              </a:defRPr>
            </a:lvl2pPr>
            <a:lvl3pPr lvl="2" algn="l" rtl="0">
              <a:lnSpc>
                <a:spcPct val="100000"/>
              </a:lnSpc>
              <a:spcBef>
                <a:spcPts val="0"/>
              </a:spcBef>
              <a:spcAft>
                <a:spcPts val="0"/>
              </a:spcAft>
              <a:buSzPts val="2800"/>
              <a:buNone/>
              <a:defRPr sz="3900">
                <a:solidFill>
                  <a:srgbClr val="FFFFFF"/>
                </a:solidFill>
              </a:defRPr>
            </a:lvl3pPr>
            <a:lvl4pPr lvl="3" algn="l" rtl="0">
              <a:lnSpc>
                <a:spcPct val="100000"/>
              </a:lnSpc>
              <a:spcBef>
                <a:spcPts val="0"/>
              </a:spcBef>
              <a:spcAft>
                <a:spcPts val="0"/>
              </a:spcAft>
              <a:buSzPts val="2800"/>
              <a:buNone/>
              <a:defRPr sz="3900">
                <a:solidFill>
                  <a:srgbClr val="FFFFFF"/>
                </a:solidFill>
              </a:defRPr>
            </a:lvl4pPr>
            <a:lvl5pPr lvl="4" algn="l" rtl="0">
              <a:lnSpc>
                <a:spcPct val="100000"/>
              </a:lnSpc>
              <a:spcBef>
                <a:spcPts val="0"/>
              </a:spcBef>
              <a:spcAft>
                <a:spcPts val="0"/>
              </a:spcAft>
              <a:buSzPts val="2800"/>
              <a:buNone/>
              <a:defRPr sz="3900">
                <a:solidFill>
                  <a:srgbClr val="FFFFFF"/>
                </a:solidFill>
              </a:defRPr>
            </a:lvl5pPr>
            <a:lvl6pPr lvl="5" algn="l" rtl="0">
              <a:lnSpc>
                <a:spcPct val="100000"/>
              </a:lnSpc>
              <a:spcBef>
                <a:spcPts val="0"/>
              </a:spcBef>
              <a:spcAft>
                <a:spcPts val="0"/>
              </a:spcAft>
              <a:buSzPts val="2800"/>
              <a:buNone/>
              <a:defRPr sz="3900">
                <a:solidFill>
                  <a:srgbClr val="FFFFFF"/>
                </a:solidFill>
              </a:defRPr>
            </a:lvl6pPr>
            <a:lvl7pPr lvl="6" algn="l" rtl="0">
              <a:lnSpc>
                <a:spcPct val="100000"/>
              </a:lnSpc>
              <a:spcBef>
                <a:spcPts val="0"/>
              </a:spcBef>
              <a:spcAft>
                <a:spcPts val="0"/>
              </a:spcAft>
              <a:buSzPts val="2800"/>
              <a:buNone/>
              <a:defRPr sz="3900">
                <a:solidFill>
                  <a:srgbClr val="FFFFFF"/>
                </a:solidFill>
              </a:defRPr>
            </a:lvl7pPr>
            <a:lvl8pPr lvl="7" algn="l" rtl="0">
              <a:lnSpc>
                <a:spcPct val="100000"/>
              </a:lnSpc>
              <a:spcBef>
                <a:spcPts val="0"/>
              </a:spcBef>
              <a:spcAft>
                <a:spcPts val="0"/>
              </a:spcAft>
              <a:buSzPts val="2800"/>
              <a:buNone/>
              <a:defRPr sz="3900">
                <a:solidFill>
                  <a:srgbClr val="FFFFFF"/>
                </a:solidFill>
              </a:defRPr>
            </a:lvl8pPr>
            <a:lvl9pPr lvl="8" algn="l" rtl="0">
              <a:lnSpc>
                <a:spcPct val="100000"/>
              </a:lnSpc>
              <a:spcBef>
                <a:spcPts val="0"/>
              </a:spcBef>
              <a:spcAft>
                <a:spcPts val="0"/>
              </a:spcAft>
              <a:buSzPts val="2800"/>
              <a:buNone/>
              <a:defRPr sz="3900">
                <a:solidFill>
                  <a:srgbClr val="FFFFFF"/>
                </a:solidFill>
              </a:defRPr>
            </a:lvl9pPr>
          </a:lstStyle>
          <a:p>
            <a:endParaRPr/>
          </a:p>
        </p:txBody>
      </p:sp>
      <p:sp>
        <p:nvSpPr>
          <p:cNvPr id="34" name="Google Shape;34;p5"/>
          <p:cNvSpPr txBox="1">
            <a:spLocks noGrp="1"/>
          </p:cNvSpPr>
          <p:nvPr>
            <p:ph type="subTitle" idx="1"/>
          </p:nvPr>
        </p:nvSpPr>
        <p:spPr>
          <a:xfrm>
            <a:off x="411700" y="1015526"/>
            <a:ext cx="7726500" cy="466200"/>
          </a:xfrm>
          <a:prstGeom prst="rect">
            <a:avLst/>
          </a:prstGeom>
          <a:noFill/>
          <a:ln>
            <a:noFill/>
          </a:ln>
        </p:spPr>
        <p:txBody>
          <a:bodyPr spcFirstLastPara="1" wrap="square" lIns="0" tIns="0" rIns="0" bIns="0" anchor="t" anchorCtr="0">
            <a:noAutofit/>
          </a:bodyPr>
          <a:lstStyle>
            <a:lvl1pPr lvl="0" algn="l" rtl="0">
              <a:lnSpc>
                <a:spcPct val="95000"/>
              </a:lnSpc>
              <a:spcBef>
                <a:spcPts val="0"/>
              </a:spcBef>
              <a:spcAft>
                <a:spcPts val="0"/>
              </a:spcAft>
              <a:buClr>
                <a:srgbClr val="FFFFFF"/>
              </a:buClr>
              <a:buSzPts val="1400"/>
              <a:buFont typeface="Proxima Nova Semibold"/>
              <a:buNone/>
              <a:defRPr sz="1400" i="0">
                <a:solidFill>
                  <a:srgbClr val="FFFFFF"/>
                </a:solidFill>
                <a:latin typeface="Proxima Nova Semibold"/>
                <a:ea typeface="Proxima Nova Semibold"/>
                <a:cs typeface="Proxima Nova Semibold"/>
                <a:sym typeface="Proxima Nova Semibold"/>
              </a:defRPr>
            </a:lvl1pPr>
            <a:lvl2pPr lvl="1" algn="l" rtl="0">
              <a:lnSpc>
                <a:spcPct val="95000"/>
              </a:lnSpc>
              <a:spcBef>
                <a:spcPts val="0"/>
              </a:spcBef>
              <a:spcAft>
                <a:spcPts val="0"/>
              </a:spcAft>
              <a:buClr>
                <a:srgbClr val="FFFFFF"/>
              </a:buClr>
              <a:buSzPts val="1400"/>
              <a:buNone/>
              <a:defRPr sz="1400" b="1">
                <a:solidFill>
                  <a:srgbClr val="FFFFFF"/>
                </a:solidFill>
              </a:defRPr>
            </a:lvl2pPr>
            <a:lvl3pPr lvl="2" algn="l" rtl="0">
              <a:lnSpc>
                <a:spcPct val="95000"/>
              </a:lnSpc>
              <a:spcBef>
                <a:spcPts val="0"/>
              </a:spcBef>
              <a:spcAft>
                <a:spcPts val="0"/>
              </a:spcAft>
              <a:buClr>
                <a:srgbClr val="FFFFFF"/>
              </a:buClr>
              <a:buSzPts val="1400"/>
              <a:buNone/>
              <a:defRPr sz="1400" b="1">
                <a:solidFill>
                  <a:srgbClr val="FFFFFF"/>
                </a:solidFill>
              </a:defRPr>
            </a:lvl3pPr>
            <a:lvl4pPr lvl="3" algn="l" rtl="0">
              <a:lnSpc>
                <a:spcPct val="95000"/>
              </a:lnSpc>
              <a:spcBef>
                <a:spcPts val="0"/>
              </a:spcBef>
              <a:spcAft>
                <a:spcPts val="0"/>
              </a:spcAft>
              <a:buClr>
                <a:srgbClr val="FFFFFF"/>
              </a:buClr>
              <a:buSzPts val="1400"/>
              <a:buNone/>
              <a:defRPr sz="1400" b="1">
                <a:solidFill>
                  <a:srgbClr val="FFFFFF"/>
                </a:solidFill>
              </a:defRPr>
            </a:lvl4pPr>
            <a:lvl5pPr lvl="4" algn="l" rtl="0">
              <a:lnSpc>
                <a:spcPct val="95000"/>
              </a:lnSpc>
              <a:spcBef>
                <a:spcPts val="0"/>
              </a:spcBef>
              <a:spcAft>
                <a:spcPts val="0"/>
              </a:spcAft>
              <a:buClr>
                <a:srgbClr val="FFFFFF"/>
              </a:buClr>
              <a:buSzPts val="1400"/>
              <a:buNone/>
              <a:defRPr sz="1400" b="1">
                <a:solidFill>
                  <a:srgbClr val="FFFFFF"/>
                </a:solidFill>
              </a:defRPr>
            </a:lvl5pPr>
            <a:lvl6pPr lvl="5" algn="l" rtl="0">
              <a:lnSpc>
                <a:spcPct val="95000"/>
              </a:lnSpc>
              <a:spcBef>
                <a:spcPts val="0"/>
              </a:spcBef>
              <a:spcAft>
                <a:spcPts val="0"/>
              </a:spcAft>
              <a:buClr>
                <a:srgbClr val="FFFFFF"/>
              </a:buClr>
              <a:buSzPts val="1400"/>
              <a:buNone/>
              <a:defRPr sz="1400" b="1">
                <a:solidFill>
                  <a:srgbClr val="FFFFFF"/>
                </a:solidFill>
              </a:defRPr>
            </a:lvl6pPr>
            <a:lvl7pPr lvl="6" algn="l" rtl="0">
              <a:lnSpc>
                <a:spcPct val="95000"/>
              </a:lnSpc>
              <a:spcBef>
                <a:spcPts val="0"/>
              </a:spcBef>
              <a:spcAft>
                <a:spcPts val="0"/>
              </a:spcAft>
              <a:buClr>
                <a:srgbClr val="FFFFFF"/>
              </a:buClr>
              <a:buSzPts val="1400"/>
              <a:buNone/>
              <a:defRPr sz="1400" b="1">
                <a:solidFill>
                  <a:srgbClr val="FFFFFF"/>
                </a:solidFill>
              </a:defRPr>
            </a:lvl7pPr>
            <a:lvl8pPr lvl="7" algn="l" rtl="0">
              <a:lnSpc>
                <a:spcPct val="95000"/>
              </a:lnSpc>
              <a:spcBef>
                <a:spcPts val="0"/>
              </a:spcBef>
              <a:spcAft>
                <a:spcPts val="0"/>
              </a:spcAft>
              <a:buClr>
                <a:srgbClr val="FFFFFF"/>
              </a:buClr>
              <a:buSzPts val="1400"/>
              <a:buNone/>
              <a:defRPr sz="1400" b="1">
                <a:solidFill>
                  <a:srgbClr val="FFFFFF"/>
                </a:solidFill>
              </a:defRPr>
            </a:lvl8pPr>
            <a:lvl9pPr lvl="8" algn="l" rtl="0">
              <a:lnSpc>
                <a:spcPct val="95000"/>
              </a:lnSpc>
              <a:spcBef>
                <a:spcPts val="0"/>
              </a:spcBef>
              <a:spcAft>
                <a:spcPts val="0"/>
              </a:spcAft>
              <a:buClr>
                <a:srgbClr val="FFFFFF"/>
              </a:buClr>
              <a:buSzPts val="1400"/>
              <a:buNone/>
              <a:defRPr sz="1400" b="1">
                <a:solidFill>
                  <a:srgbClr val="FFFFFF"/>
                </a:solidFill>
              </a:defRPr>
            </a:lvl9pPr>
          </a:lstStyle>
          <a:p>
            <a:endParaRPr/>
          </a:p>
        </p:txBody>
      </p:sp>
      <p:sp>
        <p:nvSpPr>
          <p:cNvPr id="35" name="Google Shape;35;p5"/>
          <p:cNvSpPr txBox="1">
            <a:spLocks noGrp="1"/>
          </p:cNvSpPr>
          <p:nvPr>
            <p:ph type="body" idx="2"/>
          </p:nvPr>
        </p:nvSpPr>
        <p:spPr>
          <a:xfrm>
            <a:off x="411700" y="1516975"/>
            <a:ext cx="8337000" cy="3003600"/>
          </a:xfrm>
          <a:prstGeom prst="rect">
            <a:avLst/>
          </a:prstGeom>
        </p:spPr>
        <p:txBody>
          <a:bodyPr spcFirstLastPara="1" wrap="square" lIns="0" tIns="0" rIns="0" bIns="0" anchor="t" anchorCtr="0">
            <a:noAutofit/>
          </a:bodyPr>
          <a:lstStyle>
            <a:lvl1pPr marL="457200" lvl="0" indent="-304800">
              <a:spcBef>
                <a:spcPts val="0"/>
              </a:spcBef>
              <a:spcAft>
                <a:spcPts val="0"/>
              </a:spcAft>
              <a:buClr>
                <a:srgbClr val="FFFFFF"/>
              </a:buClr>
              <a:buSzPts val="1200"/>
              <a:buChar char="ᐩ"/>
              <a:defRPr>
                <a:solidFill>
                  <a:srgbClr val="FFFFFF"/>
                </a:solidFill>
              </a:defRPr>
            </a:lvl1pPr>
            <a:lvl2pPr marL="914400" lvl="1" indent="-304800">
              <a:spcBef>
                <a:spcPts val="0"/>
              </a:spcBef>
              <a:spcAft>
                <a:spcPts val="0"/>
              </a:spcAft>
              <a:buClr>
                <a:srgbClr val="FFFFFF"/>
              </a:buClr>
              <a:buSzPts val="1200"/>
              <a:buChar char="ᐩ"/>
              <a:defRPr>
                <a:solidFill>
                  <a:srgbClr val="FFFFFF"/>
                </a:solidFill>
              </a:defRPr>
            </a:lvl2pPr>
            <a:lvl3pPr marL="1371600" lvl="2" indent="-298450">
              <a:spcBef>
                <a:spcPts val="0"/>
              </a:spcBef>
              <a:spcAft>
                <a:spcPts val="0"/>
              </a:spcAft>
              <a:buClr>
                <a:srgbClr val="FFFFFF"/>
              </a:buClr>
              <a:buSzPts val="1100"/>
              <a:buChar char="ᐩ"/>
              <a:defRPr>
                <a:solidFill>
                  <a:srgbClr val="FFFFFF"/>
                </a:solidFill>
              </a:defRPr>
            </a:lvl3pPr>
            <a:lvl4pPr marL="1828800" lvl="3" indent="-298450">
              <a:spcBef>
                <a:spcPts val="0"/>
              </a:spcBef>
              <a:spcAft>
                <a:spcPts val="0"/>
              </a:spcAft>
              <a:buClr>
                <a:srgbClr val="FFFFFF"/>
              </a:buClr>
              <a:buSzPts val="1100"/>
              <a:buChar char="○"/>
              <a:defRPr>
                <a:solidFill>
                  <a:srgbClr val="FFFFFF"/>
                </a:solidFill>
              </a:defRPr>
            </a:lvl4pPr>
            <a:lvl5pPr marL="2286000" lvl="4" indent="-298450">
              <a:spcBef>
                <a:spcPts val="0"/>
              </a:spcBef>
              <a:spcAft>
                <a:spcPts val="0"/>
              </a:spcAft>
              <a:buClr>
                <a:srgbClr val="FFFFFF"/>
              </a:buClr>
              <a:buSzPts val="1100"/>
              <a:buChar char="○"/>
              <a:defRPr>
                <a:solidFill>
                  <a:srgbClr val="FFFFFF"/>
                </a:solidFill>
              </a:defRPr>
            </a:lvl5pPr>
            <a:lvl6pPr marL="2743200" lvl="5" indent="-298450">
              <a:spcBef>
                <a:spcPts val="0"/>
              </a:spcBef>
              <a:spcAft>
                <a:spcPts val="0"/>
              </a:spcAft>
              <a:buClr>
                <a:srgbClr val="FFFFFF"/>
              </a:buClr>
              <a:buSzPts val="1100"/>
              <a:buChar char="○"/>
              <a:defRPr>
                <a:solidFill>
                  <a:srgbClr val="FFFFFF"/>
                </a:solidFill>
              </a:defRPr>
            </a:lvl6pPr>
            <a:lvl7pPr marL="3200400" lvl="6" indent="-292100">
              <a:spcBef>
                <a:spcPts val="0"/>
              </a:spcBef>
              <a:spcAft>
                <a:spcPts val="0"/>
              </a:spcAft>
              <a:buClr>
                <a:srgbClr val="FFFFFF"/>
              </a:buClr>
              <a:buSzPts val="1000"/>
              <a:buChar char="○"/>
              <a:defRPr>
                <a:solidFill>
                  <a:srgbClr val="FFFFFF"/>
                </a:solidFill>
              </a:defRPr>
            </a:lvl7pPr>
            <a:lvl8pPr marL="3657600" lvl="7" indent="-285750">
              <a:spcBef>
                <a:spcPts val="0"/>
              </a:spcBef>
              <a:spcAft>
                <a:spcPts val="0"/>
              </a:spcAft>
              <a:buClr>
                <a:srgbClr val="FFFFFF"/>
              </a:buClr>
              <a:buSzPts val="900"/>
              <a:buChar char="○"/>
              <a:defRPr>
                <a:solidFill>
                  <a:srgbClr val="FFFFFF"/>
                </a:solidFill>
              </a:defRPr>
            </a:lvl8pPr>
            <a:lvl9pPr marL="4114800" lvl="8" indent="-273050">
              <a:spcBef>
                <a:spcPts val="0"/>
              </a:spcBef>
              <a:spcAft>
                <a:spcPts val="0"/>
              </a:spcAft>
              <a:buClr>
                <a:srgbClr val="FFFFFF"/>
              </a:buClr>
              <a:buSzPts val="700"/>
              <a:buChar char="○"/>
              <a:defRPr>
                <a:solidFill>
                  <a:srgbClr val="FFFFFF"/>
                </a:solidFill>
              </a:defRPr>
            </a:lvl9pPr>
          </a:lstStyle>
          <a:p>
            <a:endParaRPr/>
          </a:p>
        </p:txBody>
      </p:sp>
      <p:sp>
        <p:nvSpPr>
          <p:cNvPr id="36" name="Google Shape;36;p5"/>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i="0" u="none" strike="noStrike" cap="none">
                <a:solidFill>
                  <a:srgbClr val="666666"/>
                </a:solidFill>
                <a:latin typeface="Proxima Nova"/>
                <a:ea typeface="Proxima Nova"/>
                <a:cs typeface="Proxima Nova"/>
                <a:sym typeface="Proxima Nova"/>
              </a:rPr>
              <a:t>PROPRIETARY &amp; CONFIDENTIAL</a:t>
            </a:r>
            <a:endParaRPr sz="700" i="0" u="none" strike="noStrike" cap="none">
              <a:solidFill>
                <a:srgbClr val="666666"/>
              </a:solidFill>
              <a:latin typeface="Proxima Nova"/>
              <a:ea typeface="Proxima Nova"/>
              <a:cs typeface="Proxima Nova"/>
              <a:sym typeface="Proxima Nova"/>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956">
          <p15:clr>
            <a:srgbClr val="FA7B17"/>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03 Title and Content (Dark)">
  <p:cSld name="CUSTOM_4_2_1_1">
    <p:bg>
      <p:bgPr>
        <a:solidFill>
          <a:schemeClr val="dk1"/>
        </a:solidFill>
        <a:effectLst/>
      </p:bgPr>
    </p:bg>
    <p:spTree>
      <p:nvGrpSpPr>
        <p:cNvPr id="1" name="Shape 338"/>
        <p:cNvGrpSpPr/>
        <p:nvPr/>
      </p:nvGrpSpPr>
      <p:grpSpPr>
        <a:xfrm>
          <a:off x="0" y="0"/>
          <a:ext cx="0" cy="0"/>
          <a:chOff x="0" y="0"/>
          <a:chExt cx="0" cy="0"/>
        </a:xfrm>
      </p:grpSpPr>
      <p:sp>
        <p:nvSpPr>
          <p:cNvPr id="339" name="Google Shape;339;p43"/>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1pPr>
            <a:lvl2pPr marL="0" marR="0" lvl="1"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2pPr>
            <a:lvl3pPr marL="0" marR="0" lvl="2"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3pPr>
            <a:lvl4pPr marL="0" marR="0" lvl="3"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4pPr>
            <a:lvl5pPr marL="0" marR="0" lvl="4"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5pPr>
            <a:lvl6pPr marL="0" marR="0" lvl="5"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6pPr>
            <a:lvl7pPr marL="0" marR="0" lvl="6"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7pPr>
            <a:lvl8pPr marL="0" marR="0" lvl="7"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8pPr>
            <a:lvl9pPr marL="0" marR="0" lvl="8"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340" name="Google Shape;340;p43"/>
          <p:cNvPicPr preferRelativeResize="0"/>
          <p:nvPr/>
        </p:nvPicPr>
        <p:blipFill rotWithShape="1">
          <a:blip r:embed="rId2">
            <a:alphaModFix/>
          </a:blip>
          <a:srcRect/>
          <a:stretch/>
        </p:blipFill>
        <p:spPr>
          <a:xfrm>
            <a:off x="8540263" y="303213"/>
            <a:ext cx="208450" cy="208450"/>
          </a:xfrm>
          <a:prstGeom prst="rect">
            <a:avLst/>
          </a:prstGeom>
          <a:noFill/>
          <a:ln>
            <a:noFill/>
          </a:ln>
        </p:spPr>
      </p:pic>
      <p:sp>
        <p:nvSpPr>
          <p:cNvPr id="341" name="Google Shape;341;p43"/>
          <p:cNvSpPr txBox="1">
            <a:spLocks noGrp="1"/>
          </p:cNvSpPr>
          <p:nvPr>
            <p:ph type="title"/>
          </p:nvPr>
        </p:nvSpPr>
        <p:spPr>
          <a:xfrm>
            <a:off x="411600" y="303225"/>
            <a:ext cx="7726500" cy="7890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2800"/>
              <a:buNone/>
              <a:defRPr sz="3200">
                <a:solidFill>
                  <a:srgbClr val="FFFFFF"/>
                </a:solidFill>
              </a:defRPr>
            </a:lvl1pPr>
            <a:lvl2pPr lvl="1" algn="l" rtl="0">
              <a:lnSpc>
                <a:spcPct val="100000"/>
              </a:lnSpc>
              <a:spcBef>
                <a:spcPts val="0"/>
              </a:spcBef>
              <a:spcAft>
                <a:spcPts val="0"/>
              </a:spcAft>
              <a:buSzPts val="2800"/>
              <a:buNone/>
              <a:defRPr sz="3900">
                <a:solidFill>
                  <a:srgbClr val="FFFFFF"/>
                </a:solidFill>
              </a:defRPr>
            </a:lvl2pPr>
            <a:lvl3pPr lvl="2" algn="l" rtl="0">
              <a:lnSpc>
                <a:spcPct val="100000"/>
              </a:lnSpc>
              <a:spcBef>
                <a:spcPts val="0"/>
              </a:spcBef>
              <a:spcAft>
                <a:spcPts val="0"/>
              </a:spcAft>
              <a:buSzPts val="2800"/>
              <a:buNone/>
              <a:defRPr sz="3900">
                <a:solidFill>
                  <a:srgbClr val="FFFFFF"/>
                </a:solidFill>
              </a:defRPr>
            </a:lvl3pPr>
            <a:lvl4pPr lvl="3" algn="l" rtl="0">
              <a:lnSpc>
                <a:spcPct val="100000"/>
              </a:lnSpc>
              <a:spcBef>
                <a:spcPts val="0"/>
              </a:spcBef>
              <a:spcAft>
                <a:spcPts val="0"/>
              </a:spcAft>
              <a:buSzPts val="2800"/>
              <a:buNone/>
              <a:defRPr sz="3900">
                <a:solidFill>
                  <a:srgbClr val="FFFFFF"/>
                </a:solidFill>
              </a:defRPr>
            </a:lvl4pPr>
            <a:lvl5pPr lvl="4" algn="l" rtl="0">
              <a:lnSpc>
                <a:spcPct val="100000"/>
              </a:lnSpc>
              <a:spcBef>
                <a:spcPts val="0"/>
              </a:spcBef>
              <a:spcAft>
                <a:spcPts val="0"/>
              </a:spcAft>
              <a:buSzPts val="2800"/>
              <a:buNone/>
              <a:defRPr sz="3900">
                <a:solidFill>
                  <a:srgbClr val="FFFFFF"/>
                </a:solidFill>
              </a:defRPr>
            </a:lvl5pPr>
            <a:lvl6pPr lvl="5" algn="l" rtl="0">
              <a:lnSpc>
                <a:spcPct val="100000"/>
              </a:lnSpc>
              <a:spcBef>
                <a:spcPts val="0"/>
              </a:spcBef>
              <a:spcAft>
                <a:spcPts val="0"/>
              </a:spcAft>
              <a:buSzPts val="2800"/>
              <a:buNone/>
              <a:defRPr sz="3900">
                <a:solidFill>
                  <a:srgbClr val="FFFFFF"/>
                </a:solidFill>
              </a:defRPr>
            </a:lvl6pPr>
            <a:lvl7pPr lvl="6" algn="l" rtl="0">
              <a:lnSpc>
                <a:spcPct val="100000"/>
              </a:lnSpc>
              <a:spcBef>
                <a:spcPts val="0"/>
              </a:spcBef>
              <a:spcAft>
                <a:spcPts val="0"/>
              </a:spcAft>
              <a:buSzPts val="2800"/>
              <a:buNone/>
              <a:defRPr sz="3900">
                <a:solidFill>
                  <a:srgbClr val="FFFFFF"/>
                </a:solidFill>
              </a:defRPr>
            </a:lvl7pPr>
            <a:lvl8pPr lvl="7" algn="l" rtl="0">
              <a:lnSpc>
                <a:spcPct val="100000"/>
              </a:lnSpc>
              <a:spcBef>
                <a:spcPts val="0"/>
              </a:spcBef>
              <a:spcAft>
                <a:spcPts val="0"/>
              </a:spcAft>
              <a:buSzPts val="2800"/>
              <a:buNone/>
              <a:defRPr sz="3900">
                <a:solidFill>
                  <a:srgbClr val="FFFFFF"/>
                </a:solidFill>
              </a:defRPr>
            </a:lvl8pPr>
            <a:lvl9pPr lvl="8" algn="l" rtl="0">
              <a:lnSpc>
                <a:spcPct val="100000"/>
              </a:lnSpc>
              <a:spcBef>
                <a:spcPts val="0"/>
              </a:spcBef>
              <a:spcAft>
                <a:spcPts val="0"/>
              </a:spcAft>
              <a:buSzPts val="2800"/>
              <a:buNone/>
              <a:defRPr sz="3900">
                <a:solidFill>
                  <a:srgbClr val="FFFFFF"/>
                </a:solidFill>
              </a:defRPr>
            </a:lvl9pPr>
          </a:lstStyle>
          <a:p>
            <a:endParaRPr/>
          </a:p>
        </p:txBody>
      </p:sp>
      <p:sp>
        <p:nvSpPr>
          <p:cNvPr id="342" name="Google Shape;342;p43"/>
          <p:cNvSpPr txBox="1">
            <a:spLocks noGrp="1"/>
          </p:cNvSpPr>
          <p:nvPr>
            <p:ph type="body" idx="1"/>
          </p:nvPr>
        </p:nvSpPr>
        <p:spPr>
          <a:xfrm>
            <a:off x="411700" y="1015525"/>
            <a:ext cx="8337000" cy="3751800"/>
          </a:xfrm>
          <a:prstGeom prst="rect">
            <a:avLst/>
          </a:prstGeom>
        </p:spPr>
        <p:txBody>
          <a:bodyPr spcFirstLastPara="1" wrap="square" lIns="0" tIns="0" rIns="0" bIns="0" anchor="t" anchorCtr="0">
            <a:noAutofit/>
          </a:bodyPr>
          <a:lstStyle>
            <a:lvl1pPr marL="457200" lvl="0" indent="-304800" rtl="0">
              <a:spcBef>
                <a:spcPts val="0"/>
              </a:spcBef>
              <a:spcAft>
                <a:spcPts val="0"/>
              </a:spcAft>
              <a:buClr>
                <a:srgbClr val="FFFFFF"/>
              </a:buClr>
              <a:buSzPts val="1200"/>
              <a:buFont typeface="Proxima Nova"/>
              <a:buChar char="ᐩ"/>
              <a:defRPr>
                <a:solidFill>
                  <a:srgbClr val="FFFFFF"/>
                </a:solidFill>
                <a:latin typeface="Proxima Nova"/>
                <a:ea typeface="Proxima Nova"/>
                <a:cs typeface="Proxima Nova"/>
                <a:sym typeface="Proxima Nova"/>
              </a:defRPr>
            </a:lvl1pPr>
            <a:lvl2pPr marL="914400" lvl="1" indent="-304800" rtl="0">
              <a:spcBef>
                <a:spcPts val="0"/>
              </a:spcBef>
              <a:spcAft>
                <a:spcPts val="0"/>
              </a:spcAft>
              <a:buClr>
                <a:srgbClr val="FFFFFF"/>
              </a:buClr>
              <a:buSzPts val="1200"/>
              <a:buFont typeface="Proxima Nova"/>
              <a:buChar char="ᐩ"/>
              <a:defRPr>
                <a:solidFill>
                  <a:srgbClr val="FFFFFF"/>
                </a:solidFill>
                <a:latin typeface="Proxima Nova"/>
                <a:ea typeface="Proxima Nova"/>
                <a:cs typeface="Proxima Nova"/>
                <a:sym typeface="Proxima Nova"/>
              </a:defRPr>
            </a:lvl2pPr>
            <a:lvl3pPr marL="1371600" lvl="2" indent="-298450" rtl="0">
              <a:spcBef>
                <a:spcPts val="0"/>
              </a:spcBef>
              <a:spcAft>
                <a:spcPts val="0"/>
              </a:spcAft>
              <a:buClr>
                <a:srgbClr val="FFFFFF"/>
              </a:buClr>
              <a:buSzPts val="1100"/>
              <a:buFont typeface="Proxima Nova"/>
              <a:buChar char="ᐩ"/>
              <a:defRPr>
                <a:solidFill>
                  <a:srgbClr val="FFFFFF"/>
                </a:solidFill>
                <a:latin typeface="Proxima Nova"/>
                <a:ea typeface="Proxima Nova"/>
                <a:cs typeface="Proxima Nova"/>
                <a:sym typeface="Proxima Nova"/>
              </a:defRPr>
            </a:lvl3pPr>
            <a:lvl4pPr marL="1828800" lvl="3" indent="-298450" rtl="0">
              <a:spcBef>
                <a:spcPts val="0"/>
              </a:spcBef>
              <a:spcAft>
                <a:spcPts val="0"/>
              </a:spcAft>
              <a:buClr>
                <a:srgbClr val="FFFFFF"/>
              </a:buClr>
              <a:buSzPts val="1100"/>
              <a:buFont typeface="Proxima Nova"/>
              <a:buChar char="○"/>
              <a:defRPr>
                <a:solidFill>
                  <a:srgbClr val="FFFFFF"/>
                </a:solidFill>
                <a:latin typeface="Proxima Nova"/>
                <a:ea typeface="Proxima Nova"/>
                <a:cs typeface="Proxima Nova"/>
                <a:sym typeface="Proxima Nova"/>
              </a:defRPr>
            </a:lvl4pPr>
            <a:lvl5pPr marL="2286000" lvl="4" indent="-298450" rtl="0">
              <a:spcBef>
                <a:spcPts val="0"/>
              </a:spcBef>
              <a:spcAft>
                <a:spcPts val="0"/>
              </a:spcAft>
              <a:buClr>
                <a:srgbClr val="FFFFFF"/>
              </a:buClr>
              <a:buSzPts val="1100"/>
              <a:buFont typeface="Proxima Nova"/>
              <a:buChar char="○"/>
              <a:defRPr>
                <a:solidFill>
                  <a:srgbClr val="FFFFFF"/>
                </a:solidFill>
                <a:latin typeface="Proxima Nova"/>
                <a:ea typeface="Proxima Nova"/>
                <a:cs typeface="Proxima Nova"/>
                <a:sym typeface="Proxima Nova"/>
              </a:defRPr>
            </a:lvl5pPr>
            <a:lvl6pPr marL="2743200" lvl="5" indent="-298450" rtl="0">
              <a:spcBef>
                <a:spcPts val="0"/>
              </a:spcBef>
              <a:spcAft>
                <a:spcPts val="0"/>
              </a:spcAft>
              <a:buClr>
                <a:srgbClr val="FFFFFF"/>
              </a:buClr>
              <a:buSzPts val="1100"/>
              <a:buFont typeface="Proxima Nova"/>
              <a:buChar char="○"/>
              <a:defRPr>
                <a:solidFill>
                  <a:srgbClr val="FFFFFF"/>
                </a:solidFill>
                <a:latin typeface="Proxima Nova"/>
                <a:ea typeface="Proxima Nova"/>
                <a:cs typeface="Proxima Nova"/>
                <a:sym typeface="Proxima Nova"/>
              </a:defRPr>
            </a:lvl6pPr>
            <a:lvl7pPr marL="3200400" lvl="6" indent="-292100" rtl="0">
              <a:spcBef>
                <a:spcPts val="0"/>
              </a:spcBef>
              <a:spcAft>
                <a:spcPts val="0"/>
              </a:spcAft>
              <a:buClr>
                <a:srgbClr val="FFFFFF"/>
              </a:buClr>
              <a:buSzPts val="1000"/>
              <a:buFont typeface="Proxima Nova"/>
              <a:buChar char="○"/>
              <a:defRPr>
                <a:solidFill>
                  <a:srgbClr val="FFFFFF"/>
                </a:solidFill>
                <a:latin typeface="Proxima Nova"/>
                <a:ea typeface="Proxima Nova"/>
                <a:cs typeface="Proxima Nova"/>
                <a:sym typeface="Proxima Nova"/>
              </a:defRPr>
            </a:lvl7pPr>
            <a:lvl8pPr marL="3657600" lvl="7" indent="-285750" rtl="0">
              <a:spcBef>
                <a:spcPts val="0"/>
              </a:spcBef>
              <a:spcAft>
                <a:spcPts val="0"/>
              </a:spcAft>
              <a:buClr>
                <a:srgbClr val="FFFFFF"/>
              </a:buClr>
              <a:buSzPts val="900"/>
              <a:buFont typeface="Proxima Nova"/>
              <a:buChar char="○"/>
              <a:defRPr>
                <a:solidFill>
                  <a:srgbClr val="FFFFFF"/>
                </a:solidFill>
                <a:latin typeface="Proxima Nova"/>
                <a:ea typeface="Proxima Nova"/>
                <a:cs typeface="Proxima Nova"/>
                <a:sym typeface="Proxima Nova"/>
              </a:defRPr>
            </a:lvl8pPr>
            <a:lvl9pPr marL="4114800" lvl="8" indent="-273050" rtl="0">
              <a:spcBef>
                <a:spcPts val="0"/>
              </a:spcBef>
              <a:spcAft>
                <a:spcPts val="0"/>
              </a:spcAft>
              <a:buClr>
                <a:srgbClr val="FFFFFF"/>
              </a:buClr>
              <a:buSzPts val="700"/>
              <a:buFont typeface="Proxima Nova"/>
              <a:buChar char="○"/>
              <a:defRPr>
                <a:solidFill>
                  <a:srgbClr val="FFFFFF"/>
                </a:solidFill>
                <a:latin typeface="Proxima Nova"/>
                <a:ea typeface="Proxima Nova"/>
                <a:cs typeface="Proxima Nova"/>
                <a:sym typeface="Proxima Nova"/>
              </a:defRPr>
            </a:lvl9pPr>
          </a:lstStyle>
          <a:p>
            <a:endParaRPr/>
          </a:p>
        </p:txBody>
      </p:sp>
      <p:sp>
        <p:nvSpPr>
          <p:cNvPr id="343" name="Google Shape;343;p43"/>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i="0" u="none" strike="noStrike" cap="none">
                <a:solidFill>
                  <a:srgbClr val="666666"/>
                </a:solidFill>
                <a:latin typeface="Proxima Nova"/>
                <a:ea typeface="Proxima Nova"/>
                <a:cs typeface="Proxima Nova"/>
                <a:sym typeface="Proxima Nova"/>
              </a:rPr>
              <a:t>PROPRIETARY &amp; CONFIDENTIAL</a:t>
            </a:r>
            <a:endParaRPr sz="700" i="0" u="none" strike="noStrike" cap="none">
              <a:solidFill>
                <a:srgbClr val="666666"/>
              </a:solidFill>
              <a:latin typeface="Proxima Nova"/>
              <a:ea typeface="Proxima Nova"/>
              <a:cs typeface="Proxima Nova"/>
              <a:sym typeface="Proxima Nova"/>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80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04 Title, Subtitle and Content (Dark)">
  <p:cSld name="CUSTOM_4_2">
    <p:bg>
      <p:bgPr>
        <a:solidFill>
          <a:schemeClr val="dk1"/>
        </a:solidFill>
        <a:effectLst/>
      </p:bgPr>
    </p:bg>
    <p:spTree>
      <p:nvGrpSpPr>
        <p:cNvPr id="1" name="Shape 344"/>
        <p:cNvGrpSpPr/>
        <p:nvPr/>
      </p:nvGrpSpPr>
      <p:grpSpPr>
        <a:xfrm>
          <a:off x="0" y="0"/>
          <a:ext cx="0" cy="0"/>
          <a:chOff x="0" y="0"/>
          <a:chExt cx="0" cy="0"/>
        </a:xfrm>
      </p:grpSpPr>
      <p:sp>
        <p:nvSpPr>
          <p:cNvPr id="345" name="Google Shape;345;p44"/>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1pPr>
            <a:lvl2pPr marL="0" marR="0" lvl="1"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2pPr>
            <a:lvl3pPr marL="0" marR="0" lvl="2"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3pPr>
            <a:lvl4pPr marL="0" marR="0" lvl="3"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4pPr>
            <a:lvl5pPr marL="0" marR="0" lvl="4"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5pPr>
            <a:lvl6pPr marL="0" marR="0" lvl="5"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6pPr>
            <a:lvl7pPr marL="0" marR="0" lvl="6"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7pPr>
            <a:lvl8pPr marL="0" marR="0" lvl="7"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8pPr>
            <a:lvl9pPr marL="0" marR="0" lvl="8"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346" name="Google Shape;346;p44"/>
          <p:cNvPicPr preferRelativeResize="0"/>
          <p:nvPr/>
        </p:nvPicPr>
        <p:blipFill rotWithShape="1">
          <a:blip r:embed="rId2">
            <a:alphaModFix/>
          </a:blip>
          <a:srcRect/>
          <a:stretch/>
        </p:blipFill>
        <p:spPr>
          <a:xfrm>
            <a:off x="8540263" y="303213"/>
            <a:ext cx="208450" cy="208450"/>
          </a:xfrm>
          <a:prstGeom prst="rect">
            <a:avLst/>
          </a:prstGeom>
          <a:noFill/>
          <a:ln>
            <a:noFill/>
          </a:ln>
        </p:spPr>
      </p:pic>
      <p:sp>
        <p:nvSpPr>
          <p:cNvPr id="347" name="Google Shape;347;p44"/>
          <p:cNvSpPr txBox="1">
            <a:spLocks noGrp="1"/>
          </p:cNvSpPr>
          <p:nvPr>
            <p:ph type="title"/>
          </p:nvPr>
        </p:nvSpPr>
        <p:spPr>
          <a:xfrm>
            <a:off x="411600" y="303225"/>
            <a:ext cx="7726500" cy="7890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2800"/>
              <a:buNone/>
              <a:defRPr sz="3200">
                <a:solidFill>
                  <a:srgbClr val="FFFFFF"/>
                </a:solidFill>
              </a:defRPr>
            </a:lvl1pPr>
            <a:lvl2pPr lvl="1" algn="l" rtl="0">
              <a:lnSpc>
                <a:spcPct val="100000"/>
              </a:lnSpc>
              <a:spcBef>
                <a:spcPts val="0"/>
              </a:spcBef>
              <a:spcAft>
                <a:spcPts val="0"/>
              </a:spcAft>
              <a:buSzPts val="2800"/>
              <a:buNone/>
              <a:defRPr sz="3900">
                <a:solidFill>
                  <a:srgbClr val="FFFFFF"/>
                </a:solidFill>
              </a:defRPr>
            </a:lvl2pPr>
            <a:lvl3pPr lvl="2" algn="l" rtl="0">
              <a:lnSpc>
                <a:spcPct val="100000"/>
              </a:lnSpc>
              <a:spcBef>
                <a:spcPts val="0"/>
              </a:spcBef>
              <a:spcAft>
                <a:spcPts val="0"/>
              </a:spcAft>
              <a:buSzPts val="2800"/>
              <a:buNone/>
              <a:defRPr sz="3900">
                <a:solidFill>
                  <a:srgbClr val="FFFFFF"/>
                </a:solidFill>
              </a:defRPr>
            </a:lvl3pPr>
            <a:lvl4pPr lvl="3" algn="l" rtl="0">
              <a:lnSpc>
                <a:spcPct val="100000"/>
              </a:lnSpc>
              <a:spcBef>
                <a:spcPts val="0"/>
              </a:spcBef>
              <a:spcAft>
                <a:spcPts val="0"/>
              </a:spcAft>
              <a:buSzPts val="2800"/>
              <a:buNone/>
              <a:defRPr sz="3900">
                <a:solidFill>
                  <a:srgbClr val="FFFFFF"/>
                </a:solidFill>
              </a:defRPr>
            </a:lvl4pPr>
            <a:lvl5pPr lvl="4" algn="l" rtl="0">
              <a:lnSpc>
                <a:spcPct val="100000"/>
              </a:lnSpc>
              <a:spcBef>
                <a:spcPts val="0"/>
              </a:spcBef>
              <a:spcAft>
                <a:spcPts val="0"/>
              </a:spcAft>
              <a:buSzPts val="2800"/>
              <a:buNone/>
              <a:defRPr sz="3900">
                <a:solidFill>
                  <a:srgbClr val="FFFFFF"/>
                </a:solidFill>
              </a:defRPr>
            </a:lvl5pPr>
            <a:lvl6pPr lvl="5" algn="l" rtl="0">
              <a:lnSpc>
                <a:spcPct val="100000"/>
              </a:lnSpc>
              <a:spcBef>
                <a:spcPts val="0"/>
              </a:spcBef>
              <a:spcAft>
                <a:spcPts val="0"/>
              </a:spcAft>
              <a:buSzPts val="2800"/>
              <a:buNone/>
              <a:defRPr sz="3900">
                <a:solidFill>
                  <a:srgbClr val="FFFFFF"/>
                </a:solidFill>
              </a:defRPr>
            </a:lvl6pPr>
            <a:lvl7pPr lvl="6" algn="l" rtl="0">
              <a:lnSpc>
                <a:spcPct val="100000"/>
              </a:lnSpc>
              <a:spcBef>
                <a:spcPts val="0"/>
              </a:spcBef>
              <a:spcAft>
                <a:spcPts val="0"/>
              </a:spcAft>
              <a:buSzPts val="2800"/>
              <a:buNone/>
              <a:defRPr sz="3900">
                <a:solidFill>
                  <a:srgbClr val="FFFFFF"/>
                </a:solidFill>
              </a:defRPr>
            </a:lvl7pPr>
            <a:lvl8pPr lvl="7" algn="l" rtl="0">
              <a:lnSpc>
                <a:spcPct val="100000"/>
              </a:lnSpc>
              <a:spcBef>
                <a:spcPts val="0"/>
              </a:spcBef>
              <a:spcAft>
                <a:spcPts val="0"/>
              </a:spcAft>
              <a:buSzPts val="2800"/>
              <a:buNone/>
              <a:defRPr sz="3900">
                <a:solidFill>
                  <a:srgbClr val="FFFFFF"/>
                </a:solidFill>
              </a:defRPr>
            </a:lvl8pPr>
            <a:lvl9pPr lvl="8" algn="l" rtl="0">
              <a:lnSpc>
                <a:spcPct val="100000"/>
              </a:lnSpc>
              <a:spcBef>
                <a:spcPts val="0"/>
              </a:spcBef>
              <a:spcAft>
                <a:spcPts val="0"/>
              </a:spcAft>
              <a:buSzPts val="2800"/>
              <a:buNone/>
              <a:defRPr sz="3900">
                <a:solidFill>
                  <a:srgbClr val="FFFFFF"/>
                </a:solidFill>
              </a:defRPr>
            </a:lvl9pPr>
          </a:lstStyle>
          <a:p>
            <a:endParaRPr/>
          </a:p>
        </p:txBody>
      </p:sp>
      <p:sp>
        <p:nvSpPr>
          <p:cNvPr id="348" name="Google Shape;348;p44"/>
          <p:cNvSpPr txBox="1">
            <a:spLocks noGrp="1"/>
          </p:cNvSpPr>
          <p:nvPr>
            <p:ph type="subTitle" idx="1"/>
          </p:nvPr>
        </p:nvSpPr>
        <p:spPr>
          <a:xfrm>
            <a:off x="411700" y="1015526"/>
            <a:ext cx="7726500" cy="466200"/>
          </a:xfrm>
          <a:prstGeom prst="rect">
            <a:avLst/>
          </a:prstGeom>
          <a:noFill/>
          <a:ln>
            <a:noFill/>
          </a:ln>
        </p:spPr>
        <p:txBody>
          <a:bodyPr spcFirstLastPara="1" wrap="square" lIns="0" tIns="0" rIns="0" bIns="0" anchor="t" anchorCtr="0">
            <a:noAutofit/>
          </a:bodyPr>
          <a:lstStyle>
            <a:lvl1pPr lvl="0" algn="l" rtl="0">
              <a:lnSpc>
                <a:spcPct val="95000"/>
              </a:lnSpc>
              <a:spcBef>
                <a:spcPts val="0"/>
              </a:spcBef>
              <a:spcAft>
                <a:spcPts val="0"/>
              </a:spcAft>
              <a:buClr>
                <a:srgbClr val="FFFFFF"/>
              </a:buClr>
              <a:buSzPts val="1400"/>
              <a:buFont typeface="Proxima Nova Semibold"/>
              <a:buNone/>
              <a:defRPr sz="1400" i="0">
                <a:solidFill>
                  <a:srgbClr val="FFFFFF"/>
                </a:solidFill>
                <a:latin typeface="Proxima Nova Semibold"/>
                <a:ea typeface="Proxima Nova Semibold"/>
                <a:cs typeface="Proxima Nova Semibold"/>
                <a:sym typeface="Proxima Nova Semibold"/>
              </a:defRPr>
            </a:lvl1pPr>
            <a:lvl2pPr lvl="1" algn="l" rtl="0">
              <a:lnSpc>
                <a:spcPct val="95000"/>
              </a:lnSpc>
              <a:spcBef>
                <a:spcPts val="0"/>
              </a:spcBef>
              <a:spcAft>
                <a:spcPts val="0"/>
              </a:spcAft>
              <a:buClr>
                <a:srgbClr val="FFFFFF"/>
              </a:buClr>
              <a:buSzPts val="1400"/>
              <a:buNone/>
              <a:defRPr sz="1400" b="1">
                <a:solidFill>
                  <a:srgbClr val="FFFFFF"/>
                </a:solidFill>
              </a:defRPr>
            </a:lvl2pPr>
            <a:lvl3pPr lvl="2" algn="l" rtl="0">
              <a:lnSpc>
                <a:spcPct val="95000"/>
              </a:lnSpc>
              <a:spcBef>
                <a:spcPts val="0"/>
              </a:spcBef>
              <a:spcAft>
                <a:spcPts val="0"/>
              </a:spcAft>
              <a:buClr>
                <a:srgbClr val="FFFFFF"/>
              </a:buClr>
              <a:buSzPts val="1400"/>
              <a:buNone/>
              <a:defRPr sz="1400" b="1">
                <a:solidFill>
                  <a:srgbClr val="FFFFFF"/>
                </a:solidFill>
              </a:defRPr>
            </a:lvl3pPr>
            <a:lvl4pPr lvl="3" algn="l" rtl="0">
              <a:lnSpc>
                <a:spcPct val="95000"/>
              </a:lnSpc>
              <a:spcBef>
                <a:spcPts val="0"/>
              </a:spcBef>
              <a:spcAft>
                <a:spcPts val="0"/>
              </a:spcAft>
              <a:buClr>
                <a:srgbClr val="FFFFFF"/>
              </a:buClr>
              <a:buSzPts val="1400"/>
              <a:buNone/>
              <a:defRPr sz="1400" b="1">
                <a:solidFill>
                  <a:srgbClr val="FFFFFF"/>
                </a:solidFill>
              </a:defRPr>
            </a:lvl4pPr>
            <a:lvl5pPr lvl="4" algn="l" rtl="0">
              <a:lnSpc>
                <a:spcPct val="95000"/>
              </a:lnSpc>
              <a:spcBef>
                <a:spcPts val="0"/>
              </a:spcBef>
              <a:spcAft>
                <a:spcPts val="0"/>
              </a:spcAft>
              <a:buClr>
                <a:srgbClr val="FFFFFF"/>
              </a:buClr>
              <a:buSzPts val="1400"/>
              <a:buNone/>
              <a:defRPr sz="1400" b="1">
                <a:solidFill>
                  <a:srgbClr val="FFFFFF"/>
                </a:solidFill>
              </a:defRPr>
            </a:lvl5pPr>
            <a:lvl6pPr lvl="5" algn="l" rtl="0">
              <a:lnSpc>
                <a:spcPct val="95000"/>
              </a:lnSpc>
              <a:spcBef>
                <a:spcPts val="0"/>
              </a:spcBef>
              <a:spcAft>
                <a:spcPts val="0"/>
              </a:spcAft>
              <a:buClr>
                <a:srgbClr val="FFFFFF"/>
              </a:buClr>
              <a:buSzPts val="1400"/>
              <a:buNone/>
              <a:defRPr sz="1400" b="1">
                <a:solidFill>
                  <a:srgbClr val="FFFFFF"/>
                </a:solidFill>
              </a:defRPr>
            </a:lvl6pPr>
            <a:lvl7pPr lvl="6" algn="l" rtl="0">
              <a:lnSpc>
                <a:spcPct val="95000"/>
              </a:lnSpc>
              <a:spcBef>
                <a:spcPts val="0"/>
              </a:spcBef>
              <a:spcAft>
                <a:spcPts val="0"/>
              </a:spcAft>
              <a:buClr>
                <a:srgbClr val="FFFFFF"/>
              </a:buClr>
              <a:buSzPts val="1400"/>
              <a:buNone/>
              <a:defRPr sz="1400" b="1">
                <a:solidFill>
                  <a:srgbClr val="FFFFFF"/>
                </a:solidFill>
              </a:defRPr>
            </a:lvl7pPr>
            <a:lvl8pPr lvl="7" algn="l" rtl="0">
              <a:lnSpc>
                <a:spcPct val="95000"/>
              </a:lnSpc>
              <a:spcBef>
                <a:spcPts val="0"/>
              </a:spcBef>
              <a:spcAft>
                <a:spcPts val="0"/>
              </a:spcAft>
              <a:buClr>
                <a:srgbClr val="FFFFFF"/>
              </a:buClr>
              <a:buSzPts val="1400"/>
              <a:buNone/>
              <a:defRPr sz="1400" b="1">
                <a:solidFill>
                  <a:srgbClr val="FFFFFF"/>
                </a:solidFill>
              </a:defRPr>
            </a:lvl8pPr>
            <a:lvl9pPr lvl="8" algn="l" rtl="0">
              <a:lnSpc>
                <a:spcPct val="95000"/>
              </a:lnSpc>
              <a:spcBef>
                <a:spcPts val="0"/>
              </a:spcBef>
              <a:spcAft>
                <a:spcPts val="0"/>
              </a:spcAft>
              <a:buClr>
                <a:srgbClr val="FFFFFF"/>
              </a:buClr>
              <a:buSzPts val="1400"/>
              <a:buNone/>
              <a:defRPr sz="1400" b="1">
                <a:solidFill>
                  <a:srgbClr val="FFFFFF"/>
                </a:solidFill>
              </a:defRPr>
            </a:lvl9pPr>
          </a:lstStyle>
          <a:p>
            <a:endParaRPr/>
          </a:p>
        </p:txBody>
      </p:sp>
      <p:sp>
        <p:nvSpPr>
          <p:cNvPr id="349" name="Google Shape;349;p44"/>
          <p:cNvSpPr txBox="1">
            <a:spLocks noGrp="1"/>
          </p:cNvSpPr>
          <p:nvPr>
            <p:ph type="body" idx="2"/>
          </p:nvPr>
        </p:nvSpPr>
        <p:spPr>
          <a:xfrm>
            <a:off x="411700" y="1516975"/>
            <a:ext cx="8337000" cy="3003600"/>
          </a:xfrm>
          <a:prstGeom prst="rect">
            <a:avLst/>
          </a:prstGeom>
        </p:spPr>
        <p:txBody>
          <a:bodyPr spcFirstLastPara="1" wrap="square" lIns="0" tIns="0" rIns="0" bIns="0" anchor="t" anchorCtr="0">
            <a:noAutofit/>
          </a:bodyPr>
          <a:lstStyle>
            <a:lvl1pPr marL="457200" lvl="0" indent="-304800" rtl="0">
              <a:spcBef>
                <a:spcPts val="0"/>
              </a:spcBef>
              <a:spcAft>
                <a:spcPts val="0"/>
              </a:spcAft>
              <a:buClr>
                <a:srgbClr val="FFFFFF"/>
              </a:buClr>
              <a:buSzPts val="1200"/>
              <a:buChar char="ᐩ"/>
              <a:defRPr>
                <a:solidFill>
                  <a:srgbClr val="FFFFFF"/>
                </a:solidFill>
              </a:defRPr>
            </a:lvl1pPr>
            <a:lvl2pPr marL="914400" lvl="1" indent="-304800" rtl="0">
              <a:spcBef>
                <a:spcPts val="0"/>
              </a:spcBef>
              <a:spcAft>
                <a:spcPts val="0"/>
              </a:spcAft>
              <a:buClr>
                <a:srgbClr val="FFFFFF"/>
              </a:buClr>
              <a:buSzPts val="1200"/>
              <a:buChar char="ᐩ"/>
              <a:defRPr>
                <a:solidFill>
                  <a:srgbClr val="FFFFFF"/>
                </a:solidFill>
              </a:defRPr>
            </a:lvl2pPr>
            <a:lvl3pPr marL="1371600" lvl="2" indent="-298450" rtl="0">
              <a:spcBef>
                <a:spcPts val="0"/>
              </a:spcBef>
              <a:spcAft>
                <a:spcPts val="0"/>
              </a:spcAft>
              <a:buClr>
                <a:srgbClr val="FFFFFF"/>
              </a:buClr>
              <a:buSzPts val="1100"/>
              <a:buChar char="ᐩ"/>
              <a:defRPr>
                <a:solidFill>
                  <a:srgbClr val="FFFFFF"/>
                </a:solidFill>
              </a:defRPr>
            </a:lvl3pPr>
            <a:lvl4pPr marL="1828800" lvl="3" indent="-298450" rtl="0">
              <a:spcBef>
                <a:spcPts val="0"/>
              </a:spcBef>
              <a:spcAft>
                <a:spcPts val="0"/>
              </a:spcAft>
              <a:buClr>
                <a:srgbClr val="FFFFFF"/>
              </a:buClr>
              <a:buSzPts val="1100"/>
              <a:buChar char="○"/>
              <a:defRPr>
                <a:solidFill>
                  <a:srgbClr val="FFFFFF"/>
                </a:solidFill>
              </a:defRPr>
            </a:lvl4pPr>
            <a:lvl5pPr marL="2286000" lvl="4" indent="-298450" rtl="0">
              <a:spcBef>
                <a:spcPts val="0"/>
              </a:spcBef>
              <a:spcAft>
                <a:spcPts val="0"/>
              </a:spcAft>
              <a:buClr>
                <a:srgbClr val="FFFFFF"/>
              </a:buClr>
              <a:buSzPts val="1100"/>
              <a:buChar char="○"/>
              <a:defRPr>
                <a:solidFill>
                  <a:srgbClr val="FFFFFF"/>
                </a:solidFill>
              </a:defRPr>
            </a:lvl5pPr>
            <a:lvl6pPr marL="2743200" lvl="5" indent="-298450" rtl="0">
              <a:spcBef>
                <a:spcPts val="0"/>
              </a:spcBef>
              <a:spcAft>
                <a:spcPts val="0"/>
              </a:spcAft>
              <a:buClr>
                <a:srgbClr val="FFFFFF"/>
              </a:buClr>
              <a:buSzPts val="1100"/>
              <a:buChar char="○"/>
              <a:defRPr>
                <a:solidFill>
                  <a:srgbClr val="FFFFFF"/>
                </a:solidFill>
              </a:defRPr>
            </a:lvl6pPr>
            <a:lvl7pPr marL="3200400" lvl="6" indent="-292100" rtl="0">
              <a:spcBef>
                <a:spcPts val="0"/>
              </a:spcBef>
              <a:spcAft>
                <a:spcPts val="0"/>
              </a:spcAft>
              <a:buClr>
                <a:srgbClr val="FFFFFF"/>
              </a:buClr>
              <a:buSzPts val="1000"/>
              <a:buChar char="○"/>
              <a:defRPr>
                <a:solidFill>
                  <a:srgbClr val="FFFFFF"/>
                </a:solidFill>
              </a:defRPr>
            </a:lvl7pPr>
            <a:lvl8pPr marL="3657600" lvl="7" indent="-285750" rtl="0">
              <a:spcBef>
                <a:spcPts val="0"/>
              </a:spcBef>
              <a:spcAft>
                <a:spcPts val="0"/>
              </a:spcAft>
              <a:buClr>
                <a:srgbClr val="FFFFFF"/>
              </a:buClr>
              <a:buSzPts val="900"/>
              <a:buChar char="○"/>
              <a:defRPr>
                <a:solidFill>
                  <a:srgbClr val="FFFFFF"/>
                </a:solidFill>
              </a:defRPr>
            </a:lvl8pPr>
            <a:lvl9pPr marL="4114800" lvl="8" indent="-273050" rtl="0">
              <a:spcBef>
                <a:spcPts val="0"/>
              </a:spcBef>
              <a:spcAft>
                <a:spcPts val="0"/>
              </a:spcAft>
              <a:buClr>
                <a:srgbClr val="FFFFFF"/>
              </a:buClr>
              <a:buSzPts val="700"/>
              <a:buChar char="○"/>
              <a:defRPr>
                <a:solidFill>
                  <a:srgbClr val="FFFFFF"/>
                </a:solidFill>
              </a:defRPr>
            </a:lvl9pPr>
          </a:lstStyle>
          <a:p>
            <a:endParaRPr/>
          </a:p>
        </p:txBody>
      </p:sp>
      <p:sp>
        <p:nvSpPr>
          <p:cNvPr id="350" name="Google Shape;350;p44"/>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i="0" u="none" strike="noStrike" cap="none">
                <a:solidFill>
                  <a:srgbClr val="666666"/>
                </a:solidFill>
                <a:latin typeface="Proxima Nova"/>
                <a:ea typeface="Proxima Nova"/>
                <a:cs typeface="Proxima Nova"/>
                <a:sym typeface="Proxima Nova"/>
              </a:rPr>
              <a:t>PROPRIETARY &amp; CONFIDENTIAL</a:t>
            </a:r>
            <a:endParaRPr sz="700" i="0" u="none" strike="noStrike" cap="none">
              <a:solidFill>
                <a:srgbClr val="666666"/>
              </a:solidFill>
              <a:latin typeface="Proxima Nova"/>
              <a:ea typeface="Proxima Nova"/>
              <a:cs typeface="Proxima Nova"/>
              <a:sym typeface="Proxima Nova"/>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111">
          <p15:clr>
            <a:srgbClr val="FBAE40"/>
          </p15:clr>
        </p15:guide>
        <p15:guide id="2" orient="horz" pos="80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05 Title, Subtitle and Content (Dark w/bg)">
  <p:cSld name="CUSTOM_4_1_1_1">
    <p:bg>
      <p:bgPr>
        <a:solidFill>
          <a:schemeClr val="dk1"/>
        </a:solidFill>
        <a:effectLst/>
      </p:bgPr>
    </p:bg>
    <p:spTree>
      <p:nvGrpSpPr>
        <p:cNvPr id="1" name="Shape 351"/>
        <p:cNvGrpSpPr/>
        <p:nvPr/>
      </p:nvGrpSpPr>
      <p:grpSpPr>
        <a:xfrm>
          <a:off x="0" y="0"/>
          <a:ext cx="0" cy="0"/>
          <a:chOff x="0" y="0"/>
          <a:chExt cx="0" cy="0"/>
        </a:xfrm>
      </p:grpSpPr>
      <p:pic>
        <p:nvPicPr>
          <p:cNvPr id="352" name="Google Shape;352;p45"/>
          <p:cNvPicPr preferRelativeResize="0"/>
          <p:nvPr/>
        </p:nvPicPr>
        <p:blipFill rotWithShape="1">
          <a:blip r:embed="rId2">
            <a:alphaModFix amt="30000"/>
          </a:blip>
          <a:srcRect r="49857"/>
          <a:stretch/>
        </p:blipFill>
        <p:spPr>
          <a:xfrm>
            <a:off x="6566349" y="0"/>
            <a:ext cx="2577649" cy="5143499"/>
          </a:xfrm>
          <a:prstGeom prst="rect">
            <a:avLst/>
          </a:prstGeom>
          <a:noFill/>
          <a:ln>
            <a:noFill/>
          </a:ln>
        </p:spPr>
      </p:pic>
      <p:pic>
        <p:nvPicPr>
          <p:cNvPr id="353" name="Google Shape;353;p45"/>
          <p:cNvPicPr preferRelativeResize="0"/>
          <p:nvPr/>
        </p:nvPicPr>
        <p:blipFill rotWithShape="1">
          <a:blip r:embed="rId2">
            <a:alphaModFix amt="30000"/>
          </a:blip>
          <a:srcRect r="49857"/>
          <a:stretch/>
        </p:blipFill>
        <p:spPr>
          <a:xfrm>
            <a:off x="3988699" y="0"/>
            <a:ext cx="2577649" cy="5143499"/>
          </a:xfrm>
          <a:prstGeom prst="rect">
            <a:avLst/>
          </a:prstGeom>
          <a:noFill/>
          <a:ln>
            <a:noFill/>
          </a:ln>
        </p:spPr>
      </p:pic>
      <p:pic>
        <p:nvPicPr>
          <p:cNvPr id="354" name="Google Shape;354;p45"/>
          <p:cNvPicPr preferRelativeResize="0"/>
          <p:nvPr/>
        </p:nvPicPr>
        <p:blipFill rotWithShape="1">
          <a:blip r:embed="rId2">
            <a:alphaModFix amt="30000"/>
          </a:blip>
          <a:srcRect r="49857"/>
          <a:stretch/>
        </p:blipFill>
        <p:spPr>
          <a:xfrm>
            <a:off x="1411049" y="0"/>
            <a:ext cx="2577649" cy="5143499"/>
          </a:xfrm>
          <a:prstGeom prst="rect">
            <a:avLst/>
          </a:prstGeom>
          <a:noFill/>
          <a:ln>
            <a:noFill/>
          </a:ln>
        </p:spPr>
      </p:pic>
      <p:pic>
        <p:nvPicPr>
          <p:cNvPr id="355" name="Google Shape;355;p45"/>
          <p:cNvPicPr preferRelativeResize="0"/>
          <p:nvPr/>
        </p:nvPicPr>
        <p:blipFill rotWithShape="1">
          <a:blip r:embed="rId2">
            <a:alphaModFix amt="30000"/>
          </a:blip>
          <a:srcRect l="22693" r="49855"/>
          <a:stretch/>
        </p:blipFill>
        <p:spPr>
          <a:xfrm>
            <a:off x="-1" y="0"/>
            <a:ext cx="1411049" cy="5143499"/>
          </a:xfrm>
          <a:prstGeom prst="rect">
            <a:avLst/>
          </a:prstGeom>
          <a:noFill/>
          <a:ln>
            <a:noFill/>
          </a:ln>
        </p:spPr>
      </p:pic>
      <p:sp>
        <p:nvSpPr>
          <p:cNvPr id="356" name="Google Shape;356;p45"/>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1pPr>
            <a:lvl2pPr marL="0" marR="0" lvl="1"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2pPr>
            <a:lvl3pPr marL="0" marR="0" lvl="2"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3pPr>
            <a:lvl4pPr marL="0" marR="0" lvl="3"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4pPr>
            <a:lvl5pPr marL="0" marR="0" lvl="4"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5pPr>
            <a:lvl6pPr marL="0" marR="0" lvl="5"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6pPr>
            <a:lvl7pPr marL="0" marR="0" lvl="6"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7pPr>
            <a:lvl8pPr marL="0" marR="0" lvl="7"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8pPr>
            <a:lvl9pPr marL="0" marR="0" lvl="8"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357" name="Google Shape;357;p45"/>
          <p:cNvPicPr preferRelativeResize="0"/>
          <p:nvPr/>
        </p:nvPicPr>
        <p:blipFill rotWithShape="1">
          <a:blip r:embed="rId3">
            <a:alphaModFix/>
          </a:blip>
          <a:srcRect/>
          <a:stretch/>
        </p:blipFill>
        <p:spPr>
          <a:xfrm>
            <a:off x="8540263" y="303213"/>
            <a:ext cx="208450" cy="208450"/>
          </a:xfrm>
          <a:prstGeom prst="rect">
            <a:avLst/>
          </a:prstGeom>
          <a:noFill/>
          <a:ln>
            <a:noFill/>
          </a:ln>
        </p:spPr>
      </p:pic>
      <p:sp>
        <p:nvSpPr>
          <p:cNvPr id="358" name="Google Shape;358;p45"/>
          <p:cNvSpPr txBox="1">
            <a:spLocks noGrp="1"/>
          </p:cNvSpPr>
          <p:nvPr>
            <p:ph type="title"/>
          </p:nvPr>
        </p:nvSpPr>
        <p:spPr>
          <a:xfrm>
            <a:off x="411600" y="303225"/>
            <a:ext cx="7726500" cy="7890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2800"/>
              <a:buNone/>
              <a:defRPr sz="3200">
                <a:solidFill>
                  <a:srgbClr val="FFFFFF"/>
                </a:solidFill>
              </a:defRPr>
            </a:lvl1pPr>
            <a:lvl2pPr lvl="1" algn="l" rtl="0">
              <a:lnSpc>
                <a:spcPct val="100000"/>
              </a:lnSpc>
              <a:spcBef>
                <a:spcPts val="0"/>
              </a:spcBef>
              <a:spcAft>
                <a:spcPts val="0"/>
              </a:spcAft>
              <a:buSzPts val="2800"/>
              <a:buNone/>
              <a:defRPr sz="3900">
                <a:solidFill>
                  <a:srgbClr val="FFFFFF"/>
                </a:solidFill>
              </a:defRPr>
            </a:lvl2pPr>
            <a:lvl3pPr lvl="2" algn="l" rtl="0">
              <a:lnSpc>
                <a:spcPct val="100000"/>
              </a:lnSpc>
              <a:spcBef>
                <a:spcPts val="0"/>
              </a:spcBef>
              <a:spcAft>
                <a:spcPts val="0"/>
              </a:spcAft>
              <a:buSzPts val="2800"/>
              <a:buNone/>
              <a:defRPr sz="3900">
                <a:solidFill>
                  <a:srgbClr val="FFFFFF"/>
                </a:solidFill>
              </a:defRPr>
            </a:lvl3pPr>
            <a:lvl4pPr lvl="3" algn="l" rtl="0">
              <a:lnSpc>
                <a:spcPct val="100000"/>
              </a:lnSpc>
              <a:spcBef>
                <a:spcPts val="0"/>
              </a:spcBef>
              <a:spcAft>
                <a:spcPts val="0"/>
              </a:spcAft>
              <a:buSzPts val="2800"/>
              <a:buNone/>
              <a:defRPr sz="3900">
                <a:solidFill>
                  <a:srgbClr val="FFFFFF"/>
                </a:solidFill>
              </a:defRPr>
            </a:lvl4pPr>
            <a:lvl5pPr lvl="4" algn="l" rtl="0">
              <a:lnSpc>
                <a:spcPct val="100000"/>
              </a:lnSpc>
              <a:spcBef>
                <a:spcPts val="0"/>
              </a:spcBef>
              <a:spcAft>
                <a:spcPts val="0"/>
              </a:spcAft>
              <a:buSzPts val="2800"/>
              <a:buNone/>
              <a:defRPr sz="3900">
                <a:solidFill>
                  <a:srgbClr val="FFFFFF"/>
                </a:solidFill>
              </a:defRPr>
            </a:lvl5pPr>
            <a:lvl6pPr lvl="5" algn="l" rtl="0">
              <a:lnSpc>
                <a:spcPct val="100000"/>
              </a:lnSpc>
              <a:spcBef>
                <a:spcPts val="0"/>
              </a:spcBef>
              <a:spcAft>
                <a:spcPts val="0"/>
              </a:spcAft>
              <a:buSzPts val="2800"/>
              <a:buNone/>
              <a:defRPr sz="3900">
                <a:solidFill>
                  <a:srgbClr val="FFFFFF"/>
                </a:solidFill>
              </a:defRPr>
            </a:lvl6pPr>
            <a:lvl7pPr lvl="6" algn="l" rtl="0">
              <a:lnSpc>
                <a:spcPct val="100000"/>
              </a:lnSpc>
              <a:spcBef>
                <a:spcPts val="0"/>
              </a:spcBef>
              <a:spcAft>
                <a:spcPts val="0"/>
              </a:spcAft>
              <a:buSzPts val="2800"/>
              <a:buNone/>
              <a:defRPr sz="3900">
                <a:solidFill>
                  <a:srgbClr val="FFFFFF"/>
                </a:solidFill>
              </a:defRPr>
            </a:lvl7pPr>
            <a:lvl8pPr lvl="7" algn="l" rtl="0">
              <a:lnSpc>
                <a:spcPct val="100000"/>
              </a:lnSpc>
              <a:spcBef>
                <a:spcPts val="0"/>
              </a:spcBef>
              <a:spcAft>
                <a:spcPts val="0"/>
              </a:spcAft>
              <a:buSzPts val="2800"/>
              <a:buNone/>
              <a:defRPr sz="3900">
                <a:solidFill>
                  <a:srgbClr val="FFFFFF"/>
                </a:solidFill>
              </a:defRPr>
            </a:lvl8pPr>
            <a:lvl9pPr lvl="8" algn="l" rtl="0">
              <a:lnSpc>
                <a:spcPct val="100000"/>
              </a:lnSpc>
              <a:spcBef>
                <a:spcPts val="0"/>
              </a:spcBef>
              <a:spcAft>
                <a:spcPts val="0"/>
              </a:spcAft>
              <a:buSzPts val="2800"/>
              <a:buNone/>
              <a:defRPr sz="3900">
                <a:solidFill>
                  <a:srgbClr val="FFFFFF"/>
                </a:solidFill>
              </a:defRPr>
            </a:lvl9pPr>
          </a:lstStyle>
          <a:p>
            <a:endParaRPr/>
          </a:p>
        </p:txBody>
      </p:sp>
      <p:sp>
        <p:nvSpPr>
          <p:cNvPr id="359" name="Google Shape;359;p45"/>
          <p:cNvSpPr txBox="1">
            <a:spLocks noGrp="1"/>
          </p:cNvSpPr>
          <p:nvPr>
            <p:ph type="subTitle" idx="1"/>
          </p:nvPr>
        </p:nvSpPr>
        <p:spPr>
          <a:xfrm>
            <a:off x="411700" y="1015526"/>
            <a:ext cx="7726500" cy="466200"/>
          </a:xfrm>
          <a:prstGeom prst="rect">
            <a:avLst/>
          </a:prstGeom>
          <a:noFill/>
          <a:ln>
            <a:noFill/>
          </a:ln>
        </p:spPr>
        <p:txBody>
          <a:bodyPr spcFirstLastPara="1" wrap="square" lIns="0" tIns="0" rIns="0" bIns="0" anchor="t" anchorCtr="0">
            <a:noAutofit/>
          </a:bodyPr>
          <a:lstStyle>
            <a:lvl1pPr lvl="0" algn="l" rtl="0">
              <a:lnSpc>
                <a:spcPct val="95000"/>
              </a:lnSpc>
              <a:spcBef>
                <a:spcPts val="0"/>
              </a:spcBef>
              <a:spcAft>
                <a:spcPts val="0"/>
              </a:spcAft>
              <a:buClr>
                <a:srgbClr val="FFFFFF"/>
              </a:buClr>
              <a:buSzPts val="1400"/>
              <a:buFont typeface="Proxima Nova Semibold"/>
              <a:buNone/>
              <a:defRPr sz="1400" i="0">
                <a:solidFill>
                  <a:srgbClr val="FFFFFF"/>
                </a:solidFill>
                <a:latin typeface="Proxima Nova Semibold"/>
                <a:ea typeface="Proxima Nova Semibold"/>
                <a:cs typeface="Proxima Nova Semibold"/>
                <a:sym typeface="Proxima Nova Semibold"/>
              </a:defRPr>
            </a:lvl1pPr>
            <a:lvl2pPr lvl="1" algn="l" rtl="0">
              <a:lnSpc>
                <a:spcPct val="95000"/>
              </a:lnSpc>
              <a:spcBef>
                <a:spcPts val="0"/>
              </a:spcBef>
              <a:spcAft>
                <a:spcPts val="0"/>
              </a:spcAft>
              <a:buClr>
                <a:srgbClr val="FFFFFF"/>
              </a:buClr>
              <a:buSzPts val="1400"/>
              <a:buNone/>
              <a:defRPr sz="1400" b="1">
                <a:solidFill>
                  <a:srgbClr val="FFFFFF"/>
                </a:solidFill>
              </a:defRPr>
            </a:lvl2pPr>
            <a:lvl3pPr lvl="2" algn="l" rtl="0">
              <a:lnSpc>
                <a:spcPct val="95000"/>
              </a:lnSpc>
              <a:spcBef>
                <a:spcPts val="0"/>
              </a:spcBef>
              <a:spcAft>
                <a:spcPts val="0"/>
              </a:spcAft>
              <a:buClr>
                <a:srgbClr val="FFFFFF"/>
              </a:buClr>
              <a:buSzPts val="1400"/>
              <a:buNone/>
              <a:defRPr sz="1400" b="1">
                <a:solidFill>
                  <a:srgbClr val="FFFFFF"/>
                </a:solidFill>
              </a:defRPr>
            </a:lvl3pPr>
            <a:lvl4pPr lvl="3" algn="l" rtl="0">
              <a:lnSpc>
                <a:spcPct val="95000"/>
              </a:lnSpc>
              <a:spcBef>
                <a:spcPts val="0"/>
              </a:spcBef>
              <a:spcAft>
                <a:spcPts val="0"/>
              </a:spcAft>
              <a:buClr>
                <a:srgbClr val="FFFFFF"/>
              </a:buClr>
              <a:buSzPts val="1400"/>
              <a:buNone/>
              <a:defRPr sz="1400" b="1">
                <a:solidFill>
                  <a:srgbClr val="FFFFFF"/>
                </a:solidFill>
              </a:defRPr>
            </a:lvl4pPr>
            <a:lvl5pPr lvl="4" algn="l" rtl="0">
              <a:lnSpc>
                <a:spcPct val="95000"/>
              </a:lnSpc>
              <a:spcBef>
                <a:spcPts val="0"/>
              </a:spcBef>
              <a:spcAft>
                <a:spcPts val="0"/>
              </a:spcAft>
              <a:buClr>
                <a:srgbClr val="FFFFFF"/>
              </a:buClr>
              <a:buSzPts val="1400"/>
              <a:buNone/>
              <a:defRPr sz="1400" b="1">
                <a:solidFill>
                  <a:srgbClr val="FFFFFF"/>
                </a:solidFill>
              </a:defRPr>
            </a:lvl5pPr>
            <a:lvl6pPr lvl="5" algn="l" rtl="0">
              <a:lnSpc>
                <a:spcPct val="95000"/>
              </a:lnSpc>
              <a:spcBef>
                <a:spcPts val="0"/>
              </a:spcBef>
              <a:spcAft>
                <a:spcPts val="0"/>
              </a:spcAft>
              <a:buClr>
                <a:srgbClr val="FFFFFF"/>
              </a:buClr>
              <a:buSzPts val="1400"/>
              <a:buNone/>
              <a:defRPr sz="1400" b="1">
                <a:solidFill>
                  <a:srgbClr val="FFFFFF"/>
                </a:solidFill>
              </a:defRPr>
            </a:lvl6pPr>
            <a:lvl7pPr lvl="6" algn="l" rtl="0">
              <a:lnSpc>
                <a:spcPct val="95000"/>
              </a:lnSpc>
              <a:spcBef>
                <a:spcPts val="0"/>
              </a:spcBef>
              <a:spcAft>
                <a:spcPts val="0"/>
              </a:spcAft>
              <a:buClr>
                <a:srgbClr val="FFFFFF"/>
              </a:buClr>
              <a:buSzPts val="1400"/>
              <a:buNone/>
              <a:defRPr sz="1400" b="1">
                <a:solidFill>
                  <a:srgbClr val="FFFFFF"/>
                </a:solidFill>
              </a:defRPr>
            </a:lvl7pPr>
            <a:lvl8pPr lvl="7" algn="l" rtl="0">
              <a:lnSpc>
                <a:spcPct val="95000"/>
              </a:lnSpc>
              <a:spcBef>
                <a:spcPts val="0"/>
              </a:spcBef>
              <a:spcAft>
                <a:spcPts val="0"/>
              </a:spcAft>
              <a:buClr>
                <a:srgbClr val="FFFFFF"/>
              </a:buClr>
              <a:buSzPts val="1400"/>
              <a:buNone/>
              <a:defRPr sz="1400" b="1">
                <a:solidFill>
                  <a:srgbClr val="FFFFFF"/>
                </a:solidFill>
              </a:defRPr>
            </a:lvl8pPr>
            <a:lvl9pPr lvl="8" algn="l" rtl="0">
              <a:lnSpc>
                <a:spcPct val="95000"/>
              </a:lnSpc>
              <a:spcBef>
                <a:spcPts val="0"/>
              </a:spcBef>
              <a:spcAft>
                <a:spcPts val="0"/>
              </a:spcAft>
              <a:buClr>
                <a:srgbClr val="FFFFFF"/>
              </a:buClr>
              <a:buSzPts val="1400"/>
              <a:buNone/>
              <a:defRPr sz="1400" b="1">
                <a:solidFill>
                  <a:srgbClr val="FFFFFF"/>
                </a:solidFill>
              </a:defRPr>
            </a:lvl9pPr>
          </a:lstStyle>
          <a:p>
            <a:endParaRPr/>
          </a:p>
        </p:txBody>
      </p:sp>
      <p:sp>
        <p:nvSpPr>
          <p:cNvPr id="360" name="Google Shape;360;p45"/>
          <p:cNvSpPr txBox="1">
            <a:spLocks noGrp="1"/>
          </p:cNvSpPr>
          <p:nvPr>
            <p:ph type="body" idx="2"/>
          </p:nvPr>
        </p:nvSpPr>
        <p:spPr>
          <a:xfrm>
            <a:off x="411700" y="1516975"/>
            <a:ext cx="8337000" cy="3003600"/>
          </a:xfrm>
          <a:prstGeom prst="rect">
            <a:avLst/>
          </a:prstGeom>
        </p:spPr>
        <p:txBody>
          <a:bodyPr spcFirstLastPara="1" wrap="square" lIns="0" tIns="0" rIns="0" bIns="0" anchor="t" anchorCtr="0">
            <a:noAutofit/>
          </a:bodyPr>
          <a:lstStyle>
            <a:lvl1pPr marL="457200" lvl="0" indent="-304800" rtl="0">
              <a:spcBef>
                <a:spcPts val="0"/>
              </a:spcBef>
              <a:spcAft>
                <a:spcPts val="0"/>
              </a:spcAft>
              <a:buClr>
                <a:srgbClr val="FFFFFF"/>
              </a:buClr>
              <a:buSzPts val="1200"/>
              <a:buChar char="ᐩ"/>
              <a:defRPr>
                <a:solidFill>
                  <a:srgbClr val="FFFFFF"/>
                </a:solidFill>
              </a:defRPr>
            </a:lvl1pPr>
            <a:lvl2pPr marL="914400" lvl="1" indent="-304800" rtl="0">
              <a:spcBef>
                <a:spcPts val="0"/>
              </a:spcBef>
              <a:spcAft>
                <a:spcPts val="0"/>
              </a:spcAft>
              <a:buClr>
                <a:srgbClr val="FFFFFF"/>
              </a:buClr>
              <a:buSzPts val="1200"/>
              <a:buChar char="ᐩ"/>
              <a:defRPr>
                <a:solidFill>
                  <a:srgbClr val="FFFFFF"/>
                </a:solidFill>
              </a:defRPr>
            </a:lvl2pPr>
            <a:lvl3pPr marL="1371600" lvl="2" indent="-298450" rtl="0">
              <a:spcBef>
                <a:spcPts val="0"/>
              </a:spcBef>
              <a:spcAft>
                <a:spcPts val="0"/>
              </a:spcAft>
              <a:buClr>
                <a:srgbClr val="FFFFFF"/>
              </a:buClr>
              <a:buSzPts val="1100"/>
              <a:buChar char="ᐩ"/>
              <a:defRPr>
                <a:solidFill>
                  <a:srgbClr val="FFFFFF"/>
                </a:solidFill>
              </a:defRPr>
            </a:lvl3pPr>
            <a:lvl4pPr marL="1828800" lvl="3" indent="-298450" rtl="0">
              <a:spcBef>
                <a:spcPts val="0"/>
              </a:spcBef>
              <a:spcAft>
                <a:spcPts val="0"/>
              </a:spcAft>
              <a:buClr>
                <a:srgbClr val="FFFFFF"/>
              </a:buClr>
              <a:buSzPts val="1100"/>
              <a:buChar char="○"/>
              <a:defRPr>
                <a:solidFill>
                  <a:srgbClr val="FFFFFF"/>
                </a:solidFill>
              </a:defRPr>
            </a:lvl4pPr>
            <a:lvl5pPr marL="2286000" lvl="4" indent="-298450" rtl="0">
              <a:spcBef>
                <a:spcPts val="0"/>
              </a:spcBef>
              <a:spcAft>
                <a:spcPts val="0"/>
              </a:spcAft>
              <a:buClr>
                <a:srgbClr val="FFFFFF"/>
              </a:buClr>
              <a:buSzPts val="1100"/>
              <a:buChar char="○"/>
              <a:defRPr>
                <a:solidFill>
                  <a:srgbClr val="FFFFFF"/>
                </a:solidFill>
              </a:defRPr>
            </a:lvl5pPr>
            <a:lvl6pPr marL="2743200" lvl="5" indent="-298450" rtl="0">
              <a:spcBef>
                <a:spcPts val="0"/>
              </a:spcBef>
              <a:spcAft>
                <a:spcPts val="0"/>
              </a:spcAft>
              <a:buClr>
                <a:srgbClr val="FFFFFF"/>
              </a:buClr>
              <a:buSzPts val="1100"/>
              <a:buChar char="○"/>
              <a:defRPr>
                <a:solidFill>
                  <a:srgbClr val="FFFFFF"/>
                </a:solidFill>
              </a:defRPr>
            </a:lvl6pPr>
            <a:lvl7pPr marL="3200400" lvl="6" indent="-292100" rtl="0">
              <a:spcBef>
                <a:spcPts val="0"/>
              </a:spcBef>
              <a:spcAft>
                <a:spcPts val="0"/>
              </a:spcAft>
              <a:buClr>
                <a:srgbClr val="FFFFFF"/>
              </a:buClr>
              <a:buSzPts val="1000"/>
              <a:buChar char="○"/>
              <a:defRPr>
                <a:solidFill>
                  <a:srgbClr val="FFFFFF"/>
                </a:solidFill>
              </a:defRPr>
            </a:lvl7pPr>
            <a:lvl8pPr marL="3657600" lvl="7" indent="-285750" rtl="0">
              <a:spcBef>
                <a:spcPts val="0"/>
              </a:spcBef>
              <a:spcAft>
                <a:spcPts val="0"/>
              </a:spcAft>
              <a:buClr>
                <a:srgbClr val="FFFFFF"/>
              </a:buClr>
              <a:buSzPts val="900"/>
              <a:buChar char="○"/>
              <a:defRPr>
                <a:solidFill>
                  <a:srgbClr val="FFFFFF"/>
                </a:solidFill>
              </a:defRPr>
            </a:lvl8pPr>
            <a:lvl9pPr marL="4114800" lvl="8" indent="-273050" rtl="0">
              <a:spcBef>
                <a:spcPts val="0"/>
              </a:spcBef>
              <a:spcAft>
                <a:spcPts val="0"/>
              </a:spcAft>
              <a:buClr>
                <a:srgbClr val="FFFFFF"/>
              </a:buClr>
              <a:buSzPts val="700"/>
              <a:buChar char="○"/>
              <a:defRPr>
                <a:solidFill>
                  <a:srgbClr val="FFFFFF"/>
                </a:solidFill>
              </a:defRPr>
            </a:lvl9pPr>
          </a:lstStyle>
          <a:p>
            <a:endParaRPr/>
          </a:p>
        </p:txBody>
      </p:sp>
      <p:sp>
        <p:nvSpPr>
          <p:cNvPr id="361" name="Google Shape;361;p45"/>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i="0" u="none" strike="noStrike" cap="none">
                <a:solidFill>
                  <a:srgbClr val="666666"/>
                </a:solidFill>
                <a:latin typeface="Proxima Nova"/>
                <a:ea typeface="Proxima Nova"/>
                <a:cs typeface="Proxima Nova"/>
                <a:sym typeface="Proxima Nova"/>
              </a:rPr>
              <a:t>PROPRIETARY &amp; CONFIDENTIAL</a:t>
            </a:r>
            <a:endParaRPr sz="700" i="0" u="none" strike="noStrike" cap="none">
              <a:solidFill>
                <a:srgbClr val="666666"/>
              </a:solidFill>
              <a:latin typeface="Proxima Nova"/>
              <a:ea typeface="Proxima Nova"/>
              <a:cs typeface="Proxima Nova"/>
              <a:sym typeface="Proxima Nova"/>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111">
          <p15:clr>
            <a:srgbClr val="FBAE40"/>
          </p15:clr>
        </p15:guide>
        <p15:guide id="2" orient="horz" pos="80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06 Title and Content (Light)">
  <p:cSld name="CUSTOM_5_3_1">
    <p:spTree>
      <p:nvGrpSpPr>
        <p:cNvPr id="1" name="Shape 362"/>
        <p:cNvGrpSpPr/>
        <p:nvPr/>
      </p:nvGrpSpPr>
      <p:grpSpPr>
        <a:xfrm>
          <a:off x="0" y="0"/>
          <a:ext cx="0" cy="0"/>
          <a:chOff x="0" y="0"/>
          <a:chExt cx="0" cy="0"/>
        </a:xfrm>
      </p:grpSpPr>
      <p:pic>
        <p:nvPicPr>
          <p:cNvPr id="363" name="Google Shape;363;p46"/>
          <p:cNvPicPr preferRelativeResize="0"/>
          <p:nvPr/>
        </p:nvPicPr>
        <p:blipFill rotWithShape="1">
          <a:blip r:embed="rId2">
            <a:alphaModFix/>
          </a:blip>
          <a:srcRect/>
          <a:stretch/>
        </p:blipFill>
        <p:spPr>
          <a:xfrm>
            <a:off x="8540263" y="303213"/>
            <a:ext cx="208450" cy="208450"/>
          </a:xfrm>
          <a:prstGeom prst="rect">
            <a:avLst/>
          </a:prstGeom>
          <a:noFill/>
          <a:ln>
            <a:noFill/>
          </a:ln>
        </p:spPr>
      </p:pic>
      <p:sp>
        <p:nvSpPr>
          <p:cNvPr id="364" name="Google Shape;364;p46"/>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1pPr>
            <a:lvl2pPr marL="0" marR="0" lvl="1"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2pPr>
            <a:lvl3pPr marL="0" marR="0" lvl="2"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3pPr>
            <a:lvl4pPr marL="0" marR="0" lvl="3"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4pPr>
            <a:lvl5pPr marL="0" marR="0" lvl="4"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5pPr>
            <a:lvl6pPr marL="0" marR="0" lvl="5"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6pPr>
            <a:lvl7pPr marL="0" marR="0" lvl="6"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7pPr>
            <a:lvl8pPr marL="0" marR="0" lvl="7"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8pPr>
            <a:lvl9pPr marL="0" marR="0" lvl="8"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365" name="Google Shape;365;p46"/>
          <p:cNvSpPr txBox="1">
            <a:spLocks noGrp="1"/>
          </p:cNvSpPr>
          <p:nvPr>
            <p:ph type="title"/>
          </p:nvPr>
        </p:nvSpPr>
        <p:spPr>
          <a:xfrm>
            <a:off x="411600" y="303225"/>
            <a:ext cx="7726500" cy="7890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chemeClr val="dk1"/>
              </a:buClr>
              <a:buSzPts val="3200"/>
              <a:buNone/>
              <a:defRPr/>
            </a:lvl1pPr>
            <a:lvl2pPr lvl="1" algn="l" rtl="0">
              <a:lnSpc>
                <a:spcPct val="100000"/>
              </a:lnSpc>
              <a:spcBef>
                <a:spcPts val="0"/>
              </a:spcBef>
              <a:spcAft>
                <a:spcPts val="0"/>
              </a:spcAft>
              <a:buClr>
                <a:schemeClr val="dk1"/>
              </a:buClr>
              <a:buSzPts val="3200"/>
              <a:buNone/>
              <a:defRPr>
                <a:solidFill>
                  <a:schemeClr val="dk1"/>
                </a:solidFill>
              </a:defRPr>
            </a:lvl2pPr>
            <a:lvl3pPr lvl="2" algn="l" rtl="0">
              <a:lnSpc>
                <a:spcPct val="100000"/>
              </a:lnSpc>
              <a:spcBef>
                <a:spcPts val="0"/>
              </a:spcBef>
              <a:spcAft>
                <a:spcPts val="0"/>
              </a:spcAft>
              <a:buClr>
                <a:schemeClr val="dk1"/>
              </a:buClr>
              <a:buSzPts val="3200"/>
              <a:buNone/>
              <a:defRPr>
                <a:solidFill>
                  <a:schemeClr val="dk1"/>
                </a:solidFill>
              </a:defRPr>
            </a:lvl3pPr>
            <a:lvl4pPr lvl="3" algn="l" rtl="0">
              <a:lnSpc>
                <a:spcPct val="100000"/>
              </a:lnSpc>
              <a:spcBef>
                <a:spcPts val="0"/>
              </a:spcBef>
              <a:spcAft>
                <a:spcPts val="0"/>
              </a:spcAft>
              <a:buClr>
                <a:schemeClr val="dk1"/>
              </a:buClr>
              <a:buSzPts val="3200"/>
              <a:buNone/>
              <a:defRPr>
                <a:solidFill>
                  <a:schemeClr val="dk1"/>
                </a:solidFill>
              </a:defRPr>
            </a:lvl4pPr>
            <a:lvl5pPr lvl="4" algn="l" rtl="0">
              <a:lnSpc>
                <a:spcPct val="100000"/>
              </a:lnSpc>
              <a:spcBef>
                <a:spcPts val="0"/>
              </a:spcBef>
              <a:spcAft>
                <a:spcPts val="0"/>
              </a:spcAft>
              <a:buClr>
                <a:schemeClr val="dk1"/>
              </a:buClr>
              <a:buSzPts val="3200"/>
              <a:buNone/>
              <a:defRPr>
                <a:solidFill>
                  <a:schemeClr val="dk1"/>
                </a:solidFill>
              </a:defRPr>
            </a:lvl5pPr>
            <a:lvl6pPr lvl="5" algn="l" rtl="0">
              <a:lnSpc>
                <a:spcPct val="100000"/>
              </a:lnSpc>
              <a:spcBef>
                <a:spcPts val="0"/>
              </a:spcBef>
              <a:spcAft>
                <a:spcPts val="0"/>
              </a:spcAft>
              <a:buClr>
                <a:schemeClr val="dk1"/>
              </a:buClr>
              <a:buSzPts val="3200"/>
              <a:buNone/>
              <a:defRPr>
                <a:solidFill>
                  <a:schemeClr val="dk1"/>
                </a:solidFill>
              </a:defRPr>
            </a:lvl6pPr>
            <a:lvl7pPr lvl="6" algn="l" rtl="0">
              <a:lnSpc>
                <a:spcPct val="100000"/>
              </a:lnSpc>
              <a:spcBef>
                <a:spcPts val="0"/>
              </a:spcBef>
              <a:spcAft>
                <a:spcPts val="0"/>
              </a:spcAft>
              <a:buClr>
                <a:schemeClr val="dk1"/>
              </a:buClr>
              <a:buSzPts val="3200"/>
              <a:buNone/>
              <a:defRPr>
                <a:solidFill>
                  <a:schemeClr val="dk1"/>
                </a:solidFill>
              </a:defRPr>
            </a:lvl7pPr>
            <a:lvl8pPr lvl="7" algn="l" rtl="0">
              <a:lnSpc>
                <a:spcPct val="100000"/>
              </a:lnSpc>
              <a:spcBef>
                <a:spcPts val="0"/>
              </a:spcBef>
              <a:spcAft>
                <a:spcPts val="0"/>
              </a:spcAft>
              <a:buClr>
                <a:schemeClr val="dk1"/>
              </a:buClr>
              <a:buSzPts val="3200"/>
              <a:buNone/>
              <a:defRPr>
                <a:solidFill>
                  <a:schemeClr val="dk1"/>
                </a:solidFill>
              </a:defRPr>
            </a:lvl8pPr>
            <a:lvl9pPr lvl="8" algn="l" rtl="0">
              <a:lnSpc>
                <a:spcPct val="100000"/>
              </a:lnSpc>
              <a:spcBef>
                <a:spcPts val="0"/>
              </a:spcBef>
              <a:spcAft>
                <a:spcPts val="0"/>
              </a:spcAft>
              <a:buClr>
                <a:schemeClr val="dk1"/>
              </a:buClr>
              <a:buSzPts val="3200"/>
              <a:buNone/>
              <a:defRPr>
                <a:solidFill>
                  <a:schemeClr val="dk1"/>
                </a:solidFill>
              </a:defRPr>
            </a:lvl9pPr>
          </a:lstStyle>
          <a:p>
            <a:endParaRPr/>
          </a:p>
        </p:txBody>
      </p:sp>
      <p:sp>
        <p:nvSpPr>
          <p:cNvPr id="366" name="Google Shape;366;p46"/>
          <p:cNvSpPr txBox="1">
            <a:spLocks noGrp="1"/>
          </p:cNvSpPr>
          <p:nvPr>
            <p:ph type="body" idx="1"/>
          </p:nvPr>
        </p:nvSpPr>
        <p:spPr>
          <a:xfrm>
            <a:off x="411700" y="1015525"/>
            <a:ext cx="8337000" cy="3751800"/>
          </a:xfrm>
          <a:prstGeom prst="rect">
            <a:avLst/>
          </a:prstGeom>
        </p:spPr>
        <p:txBody>
          <a:bodyPr spcFirstLastPara="1" wrap="square" lIns="0" tIns="0" rIns="0" bIns="0" anchor="t" anchorCtr="0">
            <a:noAutofit/>
          </a:bodyPr>
          <a:lstStyle>
            <a:lvl1pPr marL="457200" lvl="0" indent="-304800" rtl="0">
              <a:spcBef>
                <a:spcPts val="0"/>
              </a:spcBef>
              <a:spcAft>
                <a:spcPts val="0"/>
              </a:spcAft>
              <a:buClr>
                <a:srgbClr val="1B1B1B"/>
              </a:buClr>
              <a:buSzPts val="1200"/>
              <a:buChar char="ᐩ"/>
              <a:defRPr>
                <a:solidFill>
                  <a:srgbClr val="1B1B1B"/>
                </a:solidFill>
              </a:defRPr>
            </a:lvl1pPr>
            <a:lvl2pPr marL="914400" lvl="1" indent="-304800" rtl="0">
              <a:spcBef>
                <a:spcPts val="0"/>
              </a:spcBef>
              <a:spcAft>
                <a:spcPts val="0"/>
              </a:spcAft>
              <a:buClr>
                <a:srgbClr val="1B1B1B"/>
              </a:buClr>
              <a:buSzPts val="1200"/>
              <a:buChar char="ᐩ"/>
              <a:defRPr>
                <a:solidFill>
                  <a:srgbClr val="1B1B1B"/>
                </a:solidFill>
              </a:defRPr>
            </a:lvl2pPr>
            <a:lvl3pPr marL="1371600" lvl="2" indent="-298450" rtl="0">
              <a:spcBef>
                <a:spcPts val="0"/>
              </a:spcBef>
              <a:spcAft>
                <a:spcPts val="0"/>
              </a:spcAft>
              <a:buClr>
                <a:srgbClr val="1B1B1B"/>
              </a:buClr>
              <a:buSzPts val="1100"/>
              <a:buChar char="ᐩ"/>
              <a:defRPr>
                <a:solidFill>
                  <a:srgbClr val="1B1B1B"/>
                </a:solidFill>
              </a:defRPr>
            </a:lvl3pPr>
            <a:lvl4pPr marL="1828800" lvl="3" indent="-298450" rtl="0">
              <a:spcBef>
                <a:spcPts val="0"/>
              </a:spcBef>
              <a:spcAft>
                <a:spcPts val="0"/>
              </a:spcAft>
              <a:buClr>
                <a:srgbClr val="1B1B1B"/>
              </a:buClr>
              <a:buSzPts val="1100"/>
              <a:buChar char="○"/>
              <a:defRPr>
                <a:solidFill>
                  <a:srgbClr val="1B1B1B"/>
                </a:solidFill>
              </a:defRPr>
            </a:lvl4pPr>
            <a:lvl5pPr marL="2286000" lvl="4" indent="-298450" rtl="0">
              <a:spcBef>
                <a:spcPts val="0"/>
              </a:spcBef>
              <a:spcAft>
                <a:spcPts val="0"/>
              </a:spcAft>
              <a:buClr>
                <a:srgbClr val="1B1B1B"/>
              </a:buClr>
              <a:buSzPts val="1100"/>
              <a:buChar char="○"/>
              <a:defRPr>
                <a:solidFill>
                  <a:srgbClr val="1B1B1B"/>
                </a:solidFill>
              </a:defRPr>
            </a:lvl5pPr>
            <a:lvl6pPr marL="2743200" lvl="5" indent="-298450" rtl="0">
              <a:spcBef>
                <a:spcPts val="0"/>
              </a:spcBef>
              <a:spcAft>
                <a:spcPts val="0"/>
              </a:spcAft>
              <a:buClr>
                <a:srgbClr val="1B1B1B"/>
              </a:buClr>
              <a:buSzPts val="1100"/>
              <a:buChar char="○"/>
              <a:defRPr>
                <a:solidFill>
                  <a:srgbClr val="1B1B1B"/>
                </a:solidFill>
              </a:defRPr>
            </a:lvl6pPr>
            <a:lvl7pPr marL="3200400" lvl="6" indent="-292100" rtl="0">
              <a:spcBef>
                <a:spcPts val="0"/>
              </a:spcBef>
              <a:spcAft>
                <a:spcPts val="0"/>
              </a:spcAft>
              <a:buClr>
                <a:srgbClr val="1B1B1B"/>
              </a:buClr>
              <a:buSzPts val="1000"/>
              <a:buChar char="○"/>
              <a:defRPr>
                <a:solidFill>
                  <a:srgbClr val="1B1B1B"/>
                </a:solidFill>
              </a:defRPr>
            </a:lvl7pPr>
            <a:lvl8pPr marL="3657600" lvl="7" indent="-285750" rtl="0">
              <a:spcBef>
                <a:spcPts val="0"/>
              </a:spcBef>
              <a:spcAft>
                <a:spcPts val="0"/>
              </a:spcAft>
              <a:buClr>
                <a:srgbClr val="1B1B1B"/>
              </a:buClr>
              <a:buSzPts val="900"/>
              <a:buChar char="○"/>
              <a:defRPr>
                <a:solidFill>
                  <a:srgbClr val="1B1B1B"/>
                </a:solidFill>
              </a:defRPr>
            </a:lvl8pPr>
            <a:lvl9pPr marL="4114800" lvl="8" indent="-273050" rtl="0">
              <a:spcBef>
                <a:spcPts val="0"/>
              </a:spcBef>
              <a:spcAft>
                <a:spcPts val="0"/>
              </a:spcAft>
              <a:buClr>
                <a:srgbClr val="1B1B1B"/>
              </a:buClr>
              <a:buSzPts val="700"/>
              <a:buChar char="○"/>
              <a:defRPr>
                <a:solidFill>
                  <a:srgbClr val="1B1B1B"/>
                </a:solidFill>
              </a:defRPr>
            </a:lvl9pPr>
          </a:lstStyle>
          <a:p>
            <a:endParaRPr/>
          </a:p>
        </p:txBody>
      </p:sp>
      <p:sp>
        <p:nvSpPr>
          <p:cNvPr id="367" name="Google Shape;367;p46"/>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i="0" u="none" strike="noStrike" cap="none">
                <a:solidFill>
                  <a:srgbClr val="666666"/>
                </a:solidFill>
                <a:latin typeface="Proxima Nova"/>
                <a:ea typeface="Proxima Nova"/>
                <a:cs typeface="Proxima Nova"/>
                <a:sym typeface="Proxima Nova"/>
              </a:rPr>
              <a:t>PROPRIETARY &amp; CONFIDENTIAL</a:t>
            </a:r>
            <a:endParaRPr sz="700" i="0" u="none" strike="noStrike" cap="none">
              <a:solidFill>
                <a:srgbClr val="666666"/>
              </a:solidFill>
              <a:latin typeface="Proxima Nova"/>
              <a:ea typeface="Proxima Nova"/>
              <a:cs typeface="Proxima Nova"/>
              <a:sym typeface="Proxima Nova"/>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812">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07 Title, Subtitle and Content (Light)">
  <p:cSld name="CUSTOM_5">
    <p:spTree>
      <p:nvGrpSpPr>
        <p:cNvPr id="1" name="Shape 368"/>
        <p:cNvGrpSpPr/>
        <p:nvPr/>
      </p:nvGrpSpPr>
      <p:grpSpPr>
        <a:xfrm>
          <a:off x="0" y="0"/>
          <a:ext cx="0" cy="0"/>
          <a:chOff x="0" y="0"/>
          <a:chExt cx="0" cy="0"/>
        </a:xfrm>
      </p:grpSpPr>
      <p:pic>
        <p:nvPicPr>
          <p:cNvPr id="369" name="Google Shape;369;p47"/>
          <p:cNvPicPr preferRelativeResize="0"/>
          <p:nvPr/>
        </p:nvPicPr>
        <p:blipFill rotWithShape="1">
          <a:blip r:embed="rId2">
            <a:alphaModFix/>
          </a:blip>
          <a:srcRect/>
          <a:stretch/>
        </p:blipFill>
        <p:spPr>
          <a:xfrm>
            <a:off x="8540263" y="303213"/>
            <a:ext cx="208450" cy="208450"/>
          </a:xfrm>
          <a:prstGeom prst="rect">
            <a:avLst/>
          </a:prstGeom>
          <a:noFill/>
          <a:ln>
            <a:noFill/>
          </a:ln>
        </p:spPr>
      </p:pic>
      <p:sp>
        <p:nvSpPr>
          <p:cNvPr id="370" name="Google Shape;370;p47"/>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1pPr>
            <a:lvl2pPr marL="0" marR="0" lvl="1"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2pPr>
            <a:lvl3pPr marL="0" marR="0" lvl="2"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3pPr>
            <a:lvl4pPr marL="0" marR="0" lvl="3"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4pPr>
            <a:lvl5pPr marL="0" marR="0" lvl="4"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5pPr>
            <a:lvl6pPr marL="0" marR="0" lvl="5"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6pPr>
            <a:lvl7pPr marL="0" marR="0" lvl="6"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7pPr>
            <a:lvl8pPr marL="0" marR="0" lvl="7"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8pPr>
            <a:lvl9pPr marL="0" marR="0" lvl="8"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371" name="Google Shape;371;p47"/>
          <p:cNvSpPr txBox="1">
            <a:spLocks noGrp="1"/>
          </p:cNvSpPr>
          <p:nvPr>
            <p:ph type="title"/>
          </p:nvPr>
        </p:nvSpPr>
        <p:spPr>
          <a:xfrm>
            <a:off x="411600" y="303225"/>
            <a:ext cx="7726500" cy="7890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chemeClr val="dk1"/>
              </a:buClr>
              <a:buSzPts val="3200"/>
              <a:buNone/>
              <a:defRPr/>
            </a:lvl1pPr>
            <a:lvl2pPr lvl="1" algn="l" rtl="0">
              <a:lnSpc>
                <a:spcPct val="100000"/>
              </a:lnSpc>
              <a:spcBef>
                <a:spcPts val="0"/>
              </a:spcBef>
              <a:spcAft>
                <a:spcPts val="0"/>
              </a:spcAft>
              <a:buClr>
                <a:schemeClr val="dk1"/>
              </a:buClr>
              <a:buSzPts val="3200"/>
              <a:buNone/>
              <a:defRPr>
                <a:solidFill>
                  <a:schemeClr val="dk1"/>
                </a:solidFill>
              </a:defRPr>
            </a:lvl2pPr>
            <a:lvl3pPr lvl="2" algn="l" rtl="0">
              <a:lnSpc>
                <a:spcPct val="100000"/>
              </a:lnSpc>
              <a:spcBef>
                <a:spcPts val="0"/>
              </a:spcBef>
              <a:spcAft>
                <a:spcPts val="0"/>
              </a:spcAft>
              <a:buClr>
                <a:schemeClr val="dk1"/>
              </a:buClr>
              <a:buSzPts val="3200"/>
              <a:buNone/>
              <a:defRPr>
                <a:solidFill>
                  <a:schemeClr val="dk1"/>
                </a:solidFill>
              </a:defRPr>
            </a:lvl3pPr>
            <a:lvl4pPr lvl="3" algn="l" rtl="0">
              <a:lnSpc>
                <a:spcPct val="100000"/>
              </a:lnSpc>
              <a:spcBef>
                <a:spcPts val="0"/>
              </a:spcBef>
              <a:spcAft>
                <a:spcPts val="0"/>
              </a:spcAft>
              <a:buClr>
                <a:schemeClr val="dk1"/>
              </a:buClr>
              <a:buSzPts val="3200"/>
              <a:buNone/>
              <a:defRPr>
                <a:solidFill>
                  <a:schemeClr val="dk1"/>
                </a:solidFill>
              </a:defRPr>
            </a:lvl4pPr>
            <a:lvl5pPr lvl="4" algn="l" rtl="0">
              <a:lnSpc>
                <a:spcPct val="100000"/>
              </a:lnSpc>
              <a:spcBef>
                <a:spcPts val="0"/>
              </a:spcBef>
              <a:spcAft>
                <a:spcPts val="0"/>
              </a:spcAft>
              <a:buClr>
                <a:schemeClr val="dk1"/>
              </a:buClr>
              <a:buSzPts val="3200"/>
              <a:buNone/>
              <a:defRPr>
                <a:solidFill>
                  <a:schemeClr val="dk1"/>
                </a:solidFill>
              </a:defRPr>
            </a:lvl5pPr>
            <a:lvl6pPr lvl="5" algn="l" rtl="0">
              <a:lnSpc>
                <a:spcPct val="100000"/>
              </a:lnSpc>
              <a:spcBef>
                <a:spcPts val="0"/>
              </a:spcBef>
              <a:spcAft>
                <a:spcPts val="0"/>
              </a:spcAft>
              <a:buClr>
                <a:schemeClr val="dk1"/>
              </a:buClr>
              <a:buSzPts val="3200"/>
              <a:buNone/>
              <a:defRPr>
                <a:solidFill>
                  <a:schemeClr val="dk1"/>
                </a:solidFill>
              </a:defRPr>
            </a:lvl6pPr>
            <a:lvl7pPr lvl="6" algn="l" rtl="0">
              <a:lnSpc>
                <a:spcPct val="100000"/>
              </a:lnSpc>
              <a:spcBef>
                <a:spcPts val="0"/>
              </a:spcBef>
              <a:spcAft>
                <a:spcPts val="0"/>
              </a:spcAft>
              <a:buClr>
                <a:schemeClr val="dk1"/>
              </a:buClr>
              <a:buSzPts val="3200"/>
              <a:buNone/>
              <a:defRPr>
                <a:solidFill>
                  <a:schemeClr val="dk1"/>
                </a:solidFill>
              </a:defRPr>
            </a:lvl7pPr>
            <a:lvl8pPr lvl="7" algn="l" rtl="0">
              <a:lnSpc>
                <a:spcPct val="100000"/>
              </a:lnSpc>
              <a:spcBef>
                <a:spcPts val="0"/>
              </a:spcBef>
              <a:spcAft>
                <a:spcPts val="0"/>
              </a:spcAft>
              <a:buClr>
                <a:schemeClr val="dk1"/>
              </a:buClr>
              <a:buSzPts val="3200"/>
              <a:buNone/>
              <a:defRPr>
                <a:solidFill>
                  <a:schemeClr val="dk1"/>
                </a:solidFill>
              </a:defRPr>
            </a:lvl8pPr>
            <a:lvl9pPr lvl="8" algn="l" rtl="0">
              <a:lnSpc>
                <a:spcPct val="100000"/>
              </a:lnSpc>
              <a:spcBef>
                <a:spcPts val="0"/>
              </a:spcBef>
              <a:spcAft>
                <a:spcPts val="0"/>
              </a:spcAft>
              <a:buClr>
                <a:schemeClr val="dk1"/>
              </a:buClr>
              <a:buSzPts val="3200"/>
              <a:buNone/>
              <a:defRPr>
                <a:solidFill>
                  <a:schemeClr val="dk1"/>
                </a:solidFill>
              </a:defRPr>
            </a:lvl9pPr>
          </a:lstStyle>
          <a:p>
            <a:endParaRPr/>
          </a:p>
        </p:txBody>
      </p:sp>
      <p:sp>
        <p:nvSpPr>
          <p:cNvPr id="372" name="Google Shape;372;p47"/>
          <p:cNvSpPr txBox="1">
            <a:spLocks noGrp="1"/>
          </p:cNvSpPr>
          <p:nvPr>
            <p:ph type="body" idx="1"/>
          </p:nvPr>
        </p:nvSpPr>
        <p:spPr>
          <a:xfrm>
            <a:off x="411700" y="1516975"/>
            <a:ext cx="8337000" cy="2991900"/>
          </a:xfrm>
          <a:prstGeom prst="rect">
            <a:avLst/>
          </a:prstGeom>
        </p:spPr>
        <p:txBody>
          <a:bodyPr spcFirstLastPara="1" wrap="square" lIns="0" tIns="0" rIns="0" bIns="0" anchor="t" anchorCtr="0">
            <a:noAutofit/>
          </a:bodyPr>
          <a:lstStyle>
            <a:lvl1pPr marL="457200" lvl="0" indent="-304800" rtl="0">
              <a:spcBef>
                <a:spcPts val="0"/>
              </a:spcBef>
              <a:spcAft>
                <a:spcPts val="0"/>
              </a:spcAft>
              <a:buClr>
                <a:srgbClr val="1B1B1B"/>
              </a:buClr>
              <a:buSzPts val="1200"/>
              <a:buChar char="ᐩ"/>
              <a:defRPr>
                <a:solidFill>
                  <a:srgbClr val="1B1B1B"/>
                </a:solidFill>
              </a:defRPr>
            </a:lvl1pPr>
            <a:lvl2pPr marL="914400" lvl="1" indent="-304800" rtl="0">
              <a:spcBef>
                <a:spcPts val="0"/>
              </a:spcBef>
              <a:spcAft>
                <a:spcPts val="0"/>
              </a:spcAft>
              <a:buClr>
                <a:srgbClr val="1B1B1B"/>
              </a:buClr>
              <a:buSzPts val="1200"/>
              <a:buChar char="ᐩ"/>
              <a:defRPr>
                <a:solidFill>
                  <a:srgbClr val="1B1B1B"/>
                </a:solidFill>
              </a:defRPr>
            </a:lvl2pPr>
            <a:lvl3pPr marL="1371600" lvl="2" indent="-298450" rtl="0">
              <a:spcBef>
                <a:spcPts val="0"/>
              </a:spcBef>
              <a:spcAft>
                <a:spcPts val="0"/>
              </a:spcAft>
              <a:buClr>
                <a:srgbClr val="1B1B1B"/>
              </a:buClr>
              <a:buSzPts val="1100"/>
              <a:buChar char="ᐩ"/>
              <a:defRPr>
                <a:solidFill>
                  <a:srgbClr val="1B1B1B"/>
                </a:solidFill>
              </a:defRPr>
            </a:lvl3pPr>
            <a:lvl4pPr marL="1828800" lvl="3" indent="-298450" rtl="0">
              <a:spcBef>
                <a:spcPts val="0"/>
              </a:spcBef>
              <a:spcAft>
                <a:spcPts val="0"/>
              </a:spcAft>
              <a:buClr>
                <a:srgbClr val="1B1B1B"/>
              </a:buClr>
              <a:buSzPts val="1100"/>
              <a:buChar char="○"/>
              <a:defRPr>
                <a:solidFill>
                  <a:srgbClr val="1B1B1B"/>
                </a:solidFill>
              </a:defRPr>
            </a:lvl4pPr>
            <a:lvl5pPr marL="2286000" lvl="4" indent="-298450" rtl="0">
              <a:spcBef>
                <a:spcPts val="0"/>
              </a:spcBef>
              <a:spcAft>
                <a:spcPts val="0"/>
              </a:spcAft>
              <a:buClr>
                <a:srgbClr val="1B1B1B"/>
              </a:buClr>
              <a:buSzPts val="1100"/>
              <a:buChar char="○"/>
              <a:defRPr>
                <a:solidFill>
                  <a:srgbClr val="1B1B1B"/>
                </a:solidFill>
              </a:defRPr>
            </a:lvl5pPr>
            <a:lvl6pPr marL="2743200" lvl="5" indent="-298450" rtl="0">
              <a:spcBef>
                <a:spcPts val="0"/>
              </a:spcBef>
              <a:spcAft>
                <a:spcPts val="0"/>
              </a:spcAft>
              <a:buClr>
                <a:srgbClr val="1B1B1B"/>
              </a:buClr>
              <a:buSzPts val="1100"/>
              <a:buChar char="○"/>
              <a:defRPr>
                <a:solidFill>
                  <a:srgbClr val="1B1B1B"/>
                </a:solidFill>
              </a:defRPr>
            </a:lvl6pPr>
            <a:lvl7pPr marL="3200400" lvl="6" indent="-292100" rtl="0">
              <a:spcBef>
                <a:spcPts val="0"/>
              </a:spcBef>
              <a:spcAft>
                <a:spcPts val="0"/>
              </a:spcAft>
              <a:buClr>
                <a:srgbClr val="1B1B1B"/>
              </a:buClr>
              <a:buSzPts val="1000"/>
              <a:buChar char="○"/>
              <a:defRPr>
                <a:solidFill>
                  <a:srgbClr val="1B1B1B"/>
                </a:solidFill>
              </a:defRPr>
            </a:lvl7pPr>
            <a:lvl8pPr marL="3657600" lvl="7" indent="-285750" rtl="0">
              <a:spcBef>
                <a:spcPts val="0"/>
              </a:spcBef>
              <a:spcAft>
                <a:spcPts val="0"/>
              </a:spcAft>
              <a:buClr>
                <a:srgbClr val="1B1B1B"/>
              </a:buClr>
              <a:buSzPts val="900"/>
              <a:buChar char="○"/>
              <a:defRPr>
                <a:solidFill>
                  <a:srgbClr val="1B1B1B"/>
                </a:solidFill>
              </a:defRPr>
            </a:lvl8pPr>
            <a:lvl9pPr marL="4114800" lvl="8" indent="-273050" rtl="0">
              <a:spcBef>
                <a:spcPts val="0"/>
              </a:spcBef>
              <a:spcAft>
                <a:spcPts val="0"/>
              </a:spcAft>
              <a:buClr>
                <a:srgbClr val="1B1B1B"/>
              </a:buClr>
              <a:buSzPts val="700"/>
              <a:buChar char="○"/>
              <a:defRPr>
                <a:solidFill>
                  <a:srgbClr val="1B1B1B"/>
                </a:solidFill>
              </a:defRPr>
            </a:lvl9pPr>
          </a:lstStyle>
          <a:p>
            <a:endParaRPr/>
          </a:p>
        </p:txBody>
      </p:sp>
      <p:sp>
        <p:nvSpPr>
          <p:cNvPr id="373" name="Google Shape;373;p47"/>
          <p:cNvSpPr txBox="1">
            <a:spLocks noGrp="1"/>
          </p:cNvSpPr>
          <p:nvPr>
            <p:ph type="subTitle" idx="2"/>
          </p:nvPr>
        </p:nvSpPr>
        <p:spPr>
          <a:xfrm>
            <a:off x="411700" y="1015525"/>
            <a:ext cx="8337000" cy="436200"/>
          </a:xfrm>
          <a:prstGeom prst="rect">
            <a:avLst/>
          </a:prstGeom>
          <a:noFill/>
          <a:ln>
            <a:noFill/>
          </a:ln>
        </p:spPr>
        <p:txBody>
          <a:bodyPr spcFirstLastPara="1" wrap="square" lIns="0" tIns="0" rIns="0" bIns="0" anchor="t" anchorCtr="0">
            <a:noAutofit/>
          </a:bodyPr>
          <a:lstStyle>
            <a:lvl1pPr lvl="0" algn="l" rtl="0">
              <a:lnSpc>
                <a:spcPct val="95000"/>
              </a:lnSpc>
              <a:spcBef>
                <a:spcPts val="0"/>
              </a:spcBef>
              <a:spcAft>
                <a:spcPts val="0"/>
              </a:spcAft>
              <a:buClr>
                <a:schemeClr val="dk1"/>
              </a:buClr>
              <a:buSzPts val="1400"/>
              <a:buFont typeface="Proxima Nova Semibold"/>
              <a:buNone/>
              <a:defRPr sz="1400" i="0">
                <a:solidFill>
                  <a:schemeClr val="dk1"/>
                </a:solidFill>
                <a:latin typeface="Proxima Nova Semibold"/>
                <a:ea typeface="Proxima Nova Semibold"/>
                <a:cs typeface="Proxima Nova Semibold"/>
                <a:sym typeface="Proxima Nova Semibold"/>
              </a:defRPr>
            </a:lvl1pPr>
            <a:lvl2pPr lvl="1"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2pPr>
            <a:lvl3pPr lvl="2"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3pPr>
            <a:lvl4pPr lvl="3"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4pPr>
            <a:lvl5pPr lvl="4"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5pPr>
            <a:lvl6pPr lvl="5"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6pPr>
            <a:lvl7pPr lvl="6"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7pPr>
            <a:lvl8pPr lvl="7"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8pPr>
            <a:lvl9pPr lvl="8"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9pPr>
          </a:lstStyle>
          <a:p>
            <a:endParaRPr/>
          </a:p>
        </p:txBody>
      </p:sp>
      <p:sp>
        <p:nvSpPr>
          <p:cNvPr id="374" name="Google Shape;374;p47"/>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i="0" u="none" strike="noStrike" cap="none">
                <a:solidFill>
                  <a:srgbClr val="666666"/>
                </a:solidFill>
                <a:latin typeface="Proxima Nova"/>
                <a:ea typeface="Proxima Nova"/>
                <a:cs typeface="Proxima Nova"/>
                <a:sym typeface="Proxima Nova"/>
              </a:rPr>
              <a:t>PROPRIETARY &amp; CONFIDENTIAL</a:t>
            </a:r>
            <a:endParaRPr sz="700" i="0" u="none" strike="noStrike" cap="none">
              <a:solidFill>
                <a:srgbClr val="666666"/>
              </a:solidFill>
              <a:latin typeface="Proxima Nova"/>
              <a:ea typeface="Proxima Nova"/>
              <a:cs typeface="Proxima Nova"/>
              <a:sym typeface="Proxima Nova"/>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812">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07 Title, Subtitle and Content (Light) 1">
  <p:cSld name="CUSTOM_5_3">
    <p:spTree>
      <p:nvGrpSpPr>
        <p:cNvPr id="1" name="Shape 375"/>
        <p:cNvGrpSpPr/>
        <p:nvPr/>
      </p:nvGrpSpPr>
      <p:grpSpPr>
        <a:xfrm>
          <a:off x="0" y="0"/>
          <a:ext cx="0" cy="0"/>
          <a:chOff x="0" y="0"/>
          <a:chExt cx="0" cy="0"/>
        </a:xfrm>
      </p:grpSpPr>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812">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08 Title, Subtitle and Content (Light w/bg)">
  <p:cSld name="CUSTOM_5_1">
    <p:spTree>
      <p:nvGrpSpPr>
        <p:cNvPr id="1" name="Shape 376"/>
        <p:cNvGrpSpPr/>
        <p:nvPr/>
      </p:nvGrpSpPr>
      <p:grpSpPr>
        <a:xfrm>
          <a:off x="0" y="0"/>
          <a:ext cx="0" cy="0"/>
          <a:chOff x="0" y="0"/>
          <a:chExt cx="0" cy="0"/>
        </a:xfrm>
      </p:grpSpPr>
      <p:pic>
        <p:nvPicPr>
          <p:cNvPr id="377" name="Google Shape;377;p49"/>
          <p:cNvPicPr preferRelativeResize="0"/>
          <p:nvPr/>
        </p:nvPicPr>
        <p:blipFill rotWithShape="1">
          <a:blip r:embed="rId2">
            <a:alphaModFix amt="15000"/>
          </a:blip>
          <a:srcRect r="49857"/>
          <a:stretch/>
        </p:blipFill>
        <p:spPr>
          <a:xfrm>
            <a:off x="6566349" y="0"/>
            <a:ext cx="2577649" cy="5143499"/>
          </a:xfrm>
          <a:prstGeom prst="rect">
            <a:avLst/>
          </a:prstGeom>
          <a:noFill/>
          <a:ln>
            <a:noFill/>
          </a:ln>
        </p:spPr>
      </p:pic>
      <p:pic>
        <p:nvPicPr>
          <p:cNvPr id="378" name="Google Shape;378;p49"/>
          <p:cNvPicPr preferRelativeResize="0"/>
          <p:nvPr/>
        </p:nvPicPr>
        <p:blipFill rotWithShape="1">
          <a:blip r:embed="rId2">
            <a:alphaModFix amt="15000"/>
          </a:blip>
          <a:srcRect r="49857"/>
          <a:stretch/>
        </p:blipFill>
        <p:spPr>
          <a:xfrm>
            <a:off x="3988699" y="0"/>
            <a:ext cx="2577649" cy="5143499"/>
          </a:xfrm>
          <a:prstGeom prst="rect">
            <a:avLst/>
          </a:prstGeom>
          <a:noFill/>
          <a:ln>
            <a:noFill/>
          </a:ln>
        </p:spPr>
      </p:pic>
      <p:pic>
        <p:nvPicPr>
          <p:cNvPr id="379" name="Google Shape;379;p49"/>
          <p:cNvPicPr preferRelativeResize="0"/>
          <p:nvPr/>
        </p:nvPicPr>
        <p:blipFill rotWithShape="1">
          <a:blip r:embed="rId2">
            <a:alphaModFix amt="15000"/>
          </a:blip>
          <a:srcRect r="49857"/>
          <a:stretch/>
        </p:blipFill>
        <p:spPr>
          <a:xfrm>
            <a:off x="1411049" y="0"/>
            <a:ext cx="2577649" cy="5143499"/>
          </a:xfrm>
          <a:prstGeom prst="rect">
            <a:avLst/>
          </a:prstGeom>
          <a:noFill/>
          <a:ln>
            <a:noFill/>
          </a:ln>
        </p:spPr>
      </p:pic>
      <p:pic>
        <p:nvPicPr>
          <p:cNvPr id="380" name="Google Shape;380;p49"/>
          <p:cNvPicPr preferRelativeResize="0"/>
          <p:nvPr/>
        </p:nvPicPr>
        <p:blipFill rotWithShape="1">
          <a:blip r:embed="rId2">
            <a:alphaModFix amt="15000"/>
          </a:blip>
          <a:srcRect l="22693" r="49855"/>
          <a:stretch/>
        </p:blipFill>
        <p:spPr>
          <a:xfrm>
            <a:off x="-1" y="0"/>
            <a:ext cx="1411049" cy="5143499"/>
          </a:xfrm>
          <a:prstGeom prst="rect">
            <a:avLst/>
          </a:prstGeom>
          <a:noFill/>
          <a:ln>
            <a:noFill/>
          </a:ln>
        </p:spPr>
      </p:pic>
      <p:pic>
        <p:nvPicPr>
          <p:cNvPr id="381" name="Google Shape;381;p49"/>
          <p:cNvPicPr preferRelativeResize="0"/>
          <p:nvPr/>
        </p:nvPicPr>
        <p:blipFill rotWithShape="1">
          <a:blip r:embed="rId3">
            <a:alphaModFix/>
          </a:blip>
          <a:srcRect/>
          <a:stretch/>
        </p:blipFill>
        <p:spPr>
          <a:xfrm>
            <a:off x="8540263" y="303213"/>
            <a:ext cx="208450" cy="208450"/>
          </a:xfrm>
          <a:prstGeom prst="rect">
            <a:avLst/>
          </a:prstGeom>
          <a:noFill/>
          <a:ln>
            <a:noFill/>
          </a:ln>
        </p:spPr>
      </p:pic>
      <p:sp>
        <p:nvSpPr>
          <p:cNvPr id="382" name="Google Shape;382;p49"/>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1pPr>
            <a:lvl2pPr marL="0" marR="0" lvl="1"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2pPr>
            <a:lvl3pPr marL="0" marR="0" lvl="2"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3pPr>
            <a:lvl4pPr marL="0" marR="0" lvl="3"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4pPr>
            <a:lvl5pPr marL="0" marR="0" lvl="4"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5pPr>
            <a:lvl6pPr marL="0" marR="0" lvl="5"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6pPr>
            <a:lvl7pPr marL="0" marR="0" lvl="6"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7pPr>
            <a:lvl8pPr marL="0" marR="0" lvl="7"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8pPr>
            <a:lvl9pPr marL="0" marR="0" lvl="8"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383" name="Google Shape;383;p49"/>
          <p:cNvSpPr txBox="1">
            <a:spLocks noGrp="1"/>
          </p:cNvSpPr>
          <p:nvPr>
            <p:ph type="title"/>
          </p:nvPr>
        </p:nvSpPr>
        <p:spPr>
          <a:xfrm>
            <a:off x="411600" y="303225"/>
            <a:ext cx="7726500" cy="7890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chemeClr val="dk1"/>
              </a:buClr>
              <a:buSzPts val="2800"/>
              <a:buNone/>
              <a:defRPr sz="3200"/>
            </a:lvl1pPr>
            <a:lvl2pPr lvl="1" algn="l" rtl="0">
              <a:lnSpc>
                <a:spcPct val="100000"/>
              </a:lnSpc>
              <a:spcBef>
                <a:spcPts val="0"/>
              </a:spcBef>
              <a:spcAft>
                <a:spcPts val="0"/>
              </a:spcAft>
              <a:buClr>
                <a:schemeClr val="dk1"/>
              </a:buClr>
              <a:buSzPts val="2800"/>
              <a:buNone/>
              <a:defRPr sz="3900">
                <a:solidFill>
                  <a:schemeClr val="dk1"/>
                </a:solidFill>
              </a:defRPr>
            </a:lvl2pPr>
            <a:lvl3pPr lvl="2" algn="l" rtl="0">
              <a:lnSpc>
                <a:spcPct val="100000"/>
              </a:lnSpc>
              <a:spcBef>
                <a:spcPts val="0"/>
              </a:spcBef>
              <a:spcAft>
                <a:spcPts val="0"/>
              </a:spcAft>
              <a:buClr>
                <a:schemeClr val="dk1"/>
              </a:buClr>
              <a:buSzPts val="2800"/>
              <a:buNone/>
              <a:defRPr sz="3900">
                <a:solidFill>
                  <a:schemeClr val="dk1"/>
                </a:solidFill>
              </a:defRPr>
            </a:lvl3pPr>
            <a:lvl4pPr lvl="3" algn="l" rtl="0">
              <a:lnSpc>
                <a:spcPct val="100000"/>
              </a:lnSpc>
              <a:spcBef>
                <a:spcPts val="0"/>
              </a:spcBef>
              <a:spcAft>
                <a:spcPts val="0"/>
              </a:spcAft>
              <a:buClr>
                <a:schemeClr val="dk1"/>
              </a:buClr>
              <a:buSzPts val="2800"/>
              <a:buNone/>
              <a:defRPr sz="3900">
                <a:solidFill>
                  <a:schemeClr val="dk1"/>
                </a:solidFill>
              </a:defRPr>
            </a:lvl4pPr>
            <a:lvl5pPr lvl="4" algn="l" rtl="0">
              <a:lnSpc>
                <a:spcPct val="100000"/>
              </a:lnSpc>
              <a:spcBef>
                <a:spcPts val="0"/>
              </a:spcBef>
              <a:spcAft>
                <a:spcPts val="0"/>
              </a:spcAft>
              <a:buClr>
                <a:schemeClr val="dk1"/>
              </a:buClr>
              <a:buSzPts val="2800"/>
              <a:buNone/>
              <a:defRPr sz="3900">
                <a:solidFill>
                  <a:schemeClr val="dk1"/>
                </a:solidFill>
              </a:defRPr>
            </a:lvl5pPr>
            <a:lvl6pPr lvl="5" algn="l" rtl="0">
              <a:lnSpc>
                <a:spcPct val="100000"/>
              </a:lnSpc>
              <a:spcBef>
                <a:spcPts val="0"/>
              </a:spcBef>
              <a:spcAft>
                <a:spcPts val="0"/>
              </a:spcAft>
              <a:buClr>
                <a:schemeClr val="dk1"/>
              </a:buClr>
              <a:buSzPts val="2800"/>
              <a:buNone/>
              <a:defRPr sz="3900">
                <a:solidFill>
                  <a:schemeClr val="dk1"/>
                </a:solidFill>
              </a:defRPr>
            </a:lvl6pPr>
            <a:lvl7pPr lvl="6" algn="l" rtl="0">
              <a:lnSpc>
                <a:spcPct val="100000"/>
              </a:lnSpc>
              <a:spcBef>
                <a:spcPts val="0"/>
              </a:spcBef>
              <a:spcAft>
                <a:spcPts val="0"/>
              </a:spcAft>
              <a:buClr>
                <a:schemeClr val="dk1"/>
              </a:buClr>
              <a:buSzPts val="2800"/>
              <a:buNone/>
              <a:defRPr sz="3900">
                <a:solidFill>
                  <a:schemeClr val="dk1"/>
                </a:solidFill>
              </a:defRPr>
            </a:lvl7pPr>
            <a:lvl8pPr lvl="7" algn="l" rtl="0">
              <a:lnSpc>
                <a:spcPct val="100000"/>
              </a:lnSpc>
              <a:spcBef>
                <a:spcPts val="0"/>
              </a:spcBef>
              <a:spcAft>
                <a:spcPts val="0"/>
              </a:spcAft>
              <a:buClr>
                <a:schemeClr val="dk1"/>
              </a:buClr>
              <a:buSzPts val="2800"/>
              <a:buNone/>
              <a:defRPr sz="3900">
                <a:solidFill>
                  <a:schemeClr val="dk1"/>
                </a:solidFill>
              </a:defRPr>
            </a:lvl8pPr>
            <a:lvl9pPr lvl="8" algn="l" rtl="0">
              <a:lnSpc>
                <a:spcPct val="100000"/>
              </a:lnSpc>
              <a:spcBef>
                <a:spcPts val="0"/>
              </a:spcBef>
              <a:spcAft>
                <a:spcPts val="0"/>
              </a:spcAft>
              <a:buClr>
                <a:schemeClr val="dk1"/>
              </a:buClr>
              <a:buSzPts val="2800"/>
              <a:buNone/>
              <a:defRPr sz="3900">
                <a:solidFill>
                  <a:schemeClr val="dk1"/>
                </a:solidFill>
              </a:defRPr>
            </a:lvl9pPr>
          </a:lstStyle>
          <a:p>
            <a:endParaRPr/>
          </a:p>
        </p:txBody>
      </p:sp>
      <p:sp>
        <p:nvSpPr>
          <p:cNvPr id="384" name="Google Shape;384;p49"/>
          <p:cNvSpPr txBox="1">
            <a:spLocks noGrp="1"/>
          </p:cNvSpPr>
          <p:nvPr>
            <p:ph type="subTitle" idx="1"/>
          </p:nvPr>
        </p:nvSpPr>
        <p:spPr>
          <a:xfrm>
            <a:off x="411700" y="1015525"/>
            <a:ext cx="8337000" cy="436200"/>
          </a:xfrm>
          <a:prstGeom prst="rect">
            <a:avLst/>
          </a:prstGeom>
          <a:noFill/>
          <a:ln>
            <a:noFill/>
          </a:ln>
        </p:spPr>
        <p:txBody>
          <a:bodyPr spcFirstLastPara="1" wrap="square" lIns="0" tIns="0" rIns="0" bIns="0" anchor="t" anchorCtr="0">
            <a:noAutofit/>
          </a:bodyPr>
          <a:lstStyle>
            <a:lvl1pPr lvl="0" algn="l" rtl="0">
              <a:lnSpc>
                <a:spcPct val="95000"/>
              </a:lnSpc>
              <a:spcBef>
                <a:spcPts val="0"/>
              </a:spcBef>
              <a:spcAft>
                <a:spcPts val="0"/>
              </a:spcAft>
              <a:buClr>
                <a:schemeClr val="dk1"/>
              </a:buClr>
              <a:buSzPts val="1400"/>
              <a:buFont typeface="Proxima Nova Semibold"/>
              <a:buNone/>
              <a:defRPr sz="1400" i="0">
                <a:solidFill>
                  <a:schemeClr val="dk1"/>
                </a:solidFill>
                <a:latin typeface="Proxima Nova Semibold"/>
                <a:ea typeface="Proxima Nova Semibold"/>
                <a:cs typeface="Proxima Nova Semibold"/>
                <a:sym typeface="Proxima Nova Semibold"/>
              </a:defRPr>
            </a:lvl1pPr>
            <a:lvl2pPr lvl="1"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2pPr>
            <a:lvl3pPr lvl="2"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3pPr>
            <a:lvl4pPr lvl="3"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4pPr>
            <a:lvl5pPr lvl="4"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5pPr>
            <a:lvl6pPr lvl="5"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6pPr>
            <a:lvl7pPr lvl="6"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7pPr>
            <a:lvl8pPr lvl="7"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8pPr>
            <a:lvl9pPr lvl="8"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9pPr>
          </a:lstStyle>
          <a:p>
            <a:endParaRPr/>
          </a:p>
        </p:txBody>
      </p:sp>
      <p:sp>
        <p:nvSpPr>
          <p:cNvPr id="385" name="Google Shape;385;p49"/>
          <p:cNvSpPr txBox="1">
            <a:spLocks noGrp="1"/>
          </p:cNvSpPr>
          <p:nvPr>
            <p:ph type="body" idx="2"/>
          </p:nvPr>
        </p:nvSpPr>
        <p:spPr>
          <a:xfrm>
            <a:off x="411700" y="1516975"/>
            <a:ext cx="8337000" cy="3003600"/>
          </a:xfrm>
          <a:prstGeom prst="rect">
            <a:avLst/>
          </a:prstGeom>
        </p:spPr>
        <p:txBody>
          <a:bodyPr spcFirstLastPara="1" wrap="square" lIns="0" tIns="0" rIns="0" bIns="0" anchor="t" anchorCtr="0">
            <a:noAutofit/>
          </a:bodyPr>
          <a:lstStyle>
            <a:lvl1pPr marL="457200" lvl="0" indent="-304800" rtl="0">
              <a:spcBef>
                <a:spcPts val="0"/>
              </a:spcBef>
              <a:spcAft>
                <a:spcPts val="0"/>
              </a:spcAft>
              <a:buClr>
                <a:srgbClr val="1B1B1B"/>
              </a:buClr>
              <a:buSzPts val="1200"/>
              <a:buChar char="ᐩ"/>
              <a:defRPr>
                <a:solidFill>
                  <a:srgbClr val="1B1B1B"/>
                </a:solidFill>
              </a:defRPr>
            </a:lvl1pPr>
            <a:lvl2pPr marL="914400" lvl="1" indent="-304800" rtl="0">
              <a:spcBef>
                <a:spcPts val="0"/>
              </a:spcBef>
              <a:spcAft>
                <a:spcPts val="0"/>
              </a:spcAft>
              <a:buClr>
                <a:srgbClr val="1B1B1B"/>
              </a:buClr>
              <a:buSzPts val="1200"/>
              <a:buChar char="ᐩ"/>
              <a:defRPr>
                <a:solidFill>
                  <a:srgbClr val="1B1B1B"/>
                </a:solidFill>
              </a:defRPr>
            </a:lvl2pPr>
            <a:lvl3pPr marL="1371600" lvl="2" indent="-298450" rtl="0">
              <a:spcBef>
                <a:spcPts val="0"/>
              </a:spcBef>
              <a:spcAft>
                <a:spcPts val="0"/>
              </a:spcAft>
              <a:buClr>
                <a:srgbClr val="1B1B1B"/>
              </a:buClr>
              <a:buSzPts val="1100"/>
              <a:buChar char="ᐩ"/>
              <a:defRPr>
                <a:solidFill>
                  <a:srgbClr val="1B1B1B"/>
                </a:solidFill>
              </a:defRPr>
            </a:lvl3pPr>
            <a:lvl4pPr marL="1828800" lvl="3" indent="-298450" rtl="0">
              <a:spcBef>
                <a:spcPts val="0"/>
              </a:spcBef>
              <a:spcAft>
                <a:spcPts val="0"/>
              </a:spcAft>
              <a:buClr>
                <a:srgbClr val="1B1B1B"/>
              </a:buClr>
              <a:buSzPts val="1100"/>
              <a:buChar char="○"/>
              <a:defRPr>
                <a:solidFill>
                  <a:srgbClr val="1B1B1B"/>
                </a:solidFill>
              </a:defRPr>
            </a:lvl4pPr>
            <a:lvl5pPr marL="2286000" lvl="4" indent="-298450" rtl="0">
              <a:spcBef>
                <a:spcPts val="0"/>
              </a:spcBef>
              <a:spcAft>
                <a:spcPts val="0"/>
              </a:spcAft>
              <a:buClr>
                <a:srgbClr val="1B1B1B"/>
              </a:buClr>
              <a:buSzPts val="1100"/>
              <a:buChar char="○"/>
              <a:defRPr>
                <a:solidFill>
                  <a:srgbClr val="1B1B1B"/>
                </a:solidFill>
              </a:defRPr>
            </a:lvl5pPr>
            <a:lvl6pPr marL="2743200" lvl="5" indent="-298450" rtl="0">
              <a:spcBef>
                <a:spcPts val="0"/>
              </a:spcBef>
              <a:spcAft>
                <a:spcPts val="0"/>
              </a:spcAft>
              <a:buClr>
                <a:srgbClr val="1B1B1B"/>
              </a:buClr>
              <a:buSzPts val="1100"/>
              <a:buChar char="○"/>
              <a:defRPr>
                <a:solidFill>
                  <a:srgbClr val="1B1B1B"/>
                </a:solidFill>
              </a:defRPr>
            </a:lvl6pPr>
            <a:lvl7pPr marL="3200400" lvl="6" indent="-292100" rtl="0">
              <a:spcBef>
                <a:spcPts val="0"/>
              </a:spcBef>
              <a:spcAft>
                <a:spcPts val="0"/>
              </a:spcAft>
              <a:buClr>
                <a:srgbClr val="1B1B1B"/>
              </a:buClr>
              <a:buSzPts val="1000"/>
              <a:buChar char="○"/>
              <a:defRPr>
                <a:solidFill>
                  <a:srgbClr val="1B1B1B"/>
                </a:solidFill>
              </a:defRPr>
            </a:lvl7pPr>
            <a:lvl8pPr marL="3657600" lvl="7" indent="-285750" rtl="0">
              <a:spcBef>
                <a:spcPts val="0"/>
              </a:spcBef>
              <a:spcAft>
                <a:spcPts val="0"/>
              </a:spcAft>
              <a:buClr>
                <a:srgbClr val="1B1B1B"/>
              </a:buClr>
              <a:buSzPts val="900"/>
              <a:buChar char="○"/>
              <a:defRPr>
                <a:solidFill>
                  <a:srgbClr val="1B1B1B"/>
                </a:solidFill>
              </a:defRPr>
            </a:lvl8pPr>
            <a:lvl9pPr marL="4114800" lvl="8" indent="-273050" rtl="0">
              <a:spcBef>
                <a:spcPts val="0"/>
              </a:spcBef>
              <a:spcAft>
                <a:spcPts val="0"/>
              </a:spcAft>
              <a:buClr>
                <a:srgbClr val="1B1B1B"/>
              </a:buClr>
              <a:buSzPts val="700"/>
              <a:buChar char="○"/>
              <a:defRPr>
                <a:solidFill>
                  <a:srgbClr val="1B1B1B"/>
                </a:solidFill>
              </a:defRPr>
            </a:lvl9pPr>
          </a:lstStyle>
          <a:p>
            <a:endParaRPr/>
          </a:p>
        </p:txBody>
      </p:sp>
      <p:sp>
        <p:nvSpPr>
          <p:cNvPr id="386" name="Google Shape;386;p49"/>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i="0" u="none" strike="noStrike" cap="none">
                <a:solidFill>
                  <a:srgbClr val="666666"/>
                </a:solidFill>
                <a:latin typeface="Proxima Nova"/>
                <a:ea typeface="Proxima Nova"/>
                <a:cs typeface="Proxima Nova"/>
                <a:sym typeface="Proxima Nova"/>
              </a:rPr>
              <a:t>PROPRIETARY &amp; CONFIDENTIAL</a:t>
            </a:r>
            <a:endParaRPr sz="700" i="0" u="none" strike="noStrike" cap="none">
              <a:solidFill>
                <a:srgbClr val="666666"/>
              </a:solidFill>
              <a:latin typeface="Proxima Nova"/>
              <a:ea typeface="Proxima Nova"/>
              <a:cs typeface="Proxima Nova"/>
              <a:sym typeface="Proxima Nova"/>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812">
          <p15:clr>
            <a:srgbClr val="FBAE40"/>
          </p15:clr>
        </p15:guide>
        <p15:guide id="2" orient="horz" pos="1111">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09 Two Columns">
  <p:cSld name="TWO_OBJECTS_WITH_TEXT_1_1">
    <p:spTree>
      <p:nvGrpSpPr>
        <p:cNvPr id="1" name="Shape 387"/>
        <p:cNvGrpSpPr/>
        <p:nvPr/>
      </p:nvGrpSpPr>
      <p:grpSpPr>
        <a:xfrm>
          <a:off x="0" y="0"/>
          <a:ext cx="0" cy="0"/>
          <a:chOff x="0" y="0"/>
          <a:chExt cx="0" cy="0"/>
        </a:xfrm>
      </p:grpSpPr>
      <p:sp>
        <p:nvSpPr>
          <p:cNvPr id="388" name="Google Shape;388;p50"/>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1pPr>
            <a:lvl2pPr marL="0" marR="0" lvl="1"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2pPr>
            <a:lvl3pPr marL="0" marR="0" lvl="2"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3pPr>
            <a:lvl4pPr marL="0" marR="0" lvl="3"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4pPr>
            <a:lvl5pPr marL="0" marR="0" lvl="4"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5pPr>
            <a:lvl6pPr marL="0" marR="0" lvl="5"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6pPr>
            <a:lvl7pPr marL="0" marR="0" lvl="6"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7pPr>
            <a:lvl8pPr marL="0" marR="0" lvl="7"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8pPr>
            <a:lvl9pPr marL="0" marR="0" lvl="8"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389" name="Google Shape;389;p50"/>
          <p:cNvPicPr preferRelativeResize="0"/>
          <p:nvPr/>
        </p:nvPicPr>
        <p:blipFill rotWithShape="1">
          <a:blip r:embed="rId2">
            <a:alphaModFix/>
          </a:blip>
          <a:srcRect/>
          <a:stretch/>
        </p:blipFill>
        <p:spPr>
          <a:xfrm>
            <a:off x="8540263" y="303213"/>
            <a:ext cx="208450" cy="208450"/>
          </a:xfrm>
          <a:prstGeom prst="rect">
            <a:avLst/>
          </a:prstGeom>
          <a:noFill/>
          <a:ln>
            <a:noFill/>
          </a:ln>
        </p:spPr>
      </p:pic>
      <p:sp>
        <p:nvSpPr>
          <p:cNvPr id="390" name="Google Shape;390;p50"/>
          <p:cNvSpPr txBox="1">
            <a:spLocks noGrp="1"/>
          </p:cNvSpPr>
          <p:nvPr>
            <p:ph type="title"/>
          </p:nvPr>
        </p:nvSpPr>
        <p:spPr>
          <a:xfrm>
            <a:off x="411600" y="303225"/>
            <a:ext cx="7726500" cy="7890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2800"/>
              <a:buNone/>
              <a:defRPr sz="3200">
                <a:solidFill>
                  <a:schemeClr val="dk1"/>
                </a:solidFill>
              </a:defRPr>
            </a:lvl1pPr>
            <a:lvl2pPr lvl="1" algn="l" rtl="0">
              <a:lnSpc>
                <a:spcPct val="100000"/>
              </a:lnSpc>
              <a:spcBef>
                <a:spcPts val="0"/>
              </a:spcBef>
              <a:spcAft>
                <a:spcPts val="0"/>
              </a:spcAft>
              <a:buSzPts val="2800"/>
              <a:buNone/>
              <a:defRPr sz="3900">
                <a:solidFill>
                  <a:srgbClr val="FFFFFF"/>
                </a:solidFill>
              </a:defRPr>
            </a:lvl2pPr>
            <a:lvl3pPr lvl="2" algn="l" rtl="0">
              <a:lnSpc>
                <a:spcPct val="100000"/>
              </a:lnSpc>
              <a:spcBef>
                <a:spcPts val="0"/>
              </a:spcBef>
              <a:spcAft>
                <a:spcPts val="0"/>
              </a:spcAft>
              <a:buSzPts val="2800"/>
              <a:buNone/>
              <a:defRPr sz="3900">
                <a:solidFill>
                  <a:srgbClr val="FFFFFF"/>
                </a:solidFill>
              </a:defRPr>
            </a:lvl3pPr>
            <a:lvl4pPr lvl="3" algn="l" rtl="0">
              <a:lnSpc>
                <a:spcPct val="100000"/>
              </a:lnSpc>
              <a:spcBef>
                <a:spcPts val="0"/>
              </a:spcBef>
              <a:spcAft>
                <a:spcPts val="0"/>
              </a:spcAft>
              <a:buSzPts val="2800"/>
              <a:buNone/>
              <a:defRPr sz="3900">
                <a:solidFill>
                  <a:srgbClr val="FFFFFF"/>
                </a:solidFill>
              </a:defRPr>
            </a:lvl4pPr>
            <a:lvl5pPr lvl="4" algn="l" rtl="0">
              <a:lnSpc>
                <a:spcPct val="100000"/>
              </a:lnSpc>
              <a:spcBef>
                <a:spcPts val="0"/>
              </a:spcBef>
              <a:spcAft>
                <a:spcPts val="0"/>
              </a:spcAft>
              <a:buSzPts val="2800"/>
              <a:buNone/>
              <a:defRPr sz="3900">
                <a:solidFill>
                  <a:srgbClr val="FFFFFF"/>
                </a:solidFill>
              </a:defRPr>
            </a:lvl5pPr>
            <a:lvl6pPr lvl="5" algn="l" rtl="0">
              <a:lnSpc>
                <a:spcPct val="100000"/>
              </a:lnSpc>
              <a:spcBef>
                <a:spcPts val="0"/>
              </a:spcBef>
              <a:spcAft>
                <a:spcPts val="0"/>
              </a:spcAft>
              <a:buSzPts val="2800"/>
              <a:buNone/>
              <a:defRPr sz="3900">
                <a:solidFill>
                  <a:srgbClr val="FFFFFF"/>
                </a:solidFill>
              </a:defRPr>
            </a:lvl6pPr>
            <a:lvl7pPr lvl="6" algn="l" rtl="0">
              <a:lnSpc>
                <a:spcPct val="100000"/>
              </a:lnSpc>
              <a:spcBef>
                <a:spcPts val="0"/>
              </a:spcBef>
              <a:spcAft>
                <a:spcPts val="0"/>
              </a:spcAft>
              <a:buSzPts val="2800"/>
              <a:buNone/>
              <a:defRPr sz="3900">
                <a:solidFill>
                  <a:srgbClr val="FFFFFF"/>
                </a:solidFill>
              </a:defRPr>
            </a:lvl7pPr>
            <a:lvl8pPr lvl="7" algn="l" rtl="0">
              <a:lnSpc>
                <a:spcPct val="100000"/>
              </a:lnSpc>
              <a:spcBef>
                <a:spcPts val="0"/>
              </a:spcBef>
              <a:spcAft>
                <a:spcPts val="0"/>
              </a:spcAft>
              <a:buSzPts val="2800"/>
              <a:buNone/>
              <a:defRPr sz="3900">
                <a:solidFill>
                  <a:srgbClr val="FFFFFF"/>
                </a:solidFill>
              </a:defRPr>
            </a:lvl8pPr>
            <a:lvl9pPr lvl="8" algn="l" rtl="0">
              <a:lnSpc>
                <a:spcPct val="100000"/>
              </a:lnSpc>
              <a:spcBef>
                <a:spcPts val="0"/>
              </a:spcBef>
              <a:spcAft>
                <a:spcPts val="0"/>
              </a:spcAft>
              <a:buSzPts val="2800"/>
              <a:buNone/>
              <a:defRPr sz="3900">
                <a:solidFill>
                  <a:srgbClr val="FFFFFF"/>
                </a:solidFill>
              </a:defRPr>
            </a:lvl9pPr>
          </a:lstStyle>
          <a:p>
            <a:endParaRPr/>
          </a:p>
        </p:txBody>
      </p:sp>
      <p:sp>
        <p:nvSpPr>
          <p:cNvPr id="391" name="Google Shape;391;p50"/>
          <p:cNvSpPr txBox="1">
            <a:spLocks noGrp="1"/>
          </p:cNvSpPr>
          <p:nvPr>
            <p:ph type="body" idx="1"/>
          </p:nvPr>
        </p:nvSpPr>
        <p:spPr>
          <a:xfrm>
            <a:off x="411800" y="1015525"/>
            <a:ext cx="3942600" cy="3751800"/>
          </a:xfrm>
          <a:prstGeom prst="rect">
            <a:avLst/>
          </a:prstGeom>
        </p:spPr>
        <p:txBody>
          <a:bodyPr spcFirstLastPara="1" wrap="square" lIns="0" tIns="0" rIns="0" bIns="0" anchor="t" anchorCtr="0">
            <a:noAutofit/>
          </a:bodyPr>
          <a:lstStyle>
            <a:lvl1pPr marL="457200" lvl="0" indent="-304800" rtl="0">
              <a:spcBef>
                <a:spcPts val="0"/>
              </a:spcBef>
              <a:spcAft>
                <a:spcPts val="0"/>
              </a:spcAft>
              <a:buSzPts val="1200"/>
              <a:buChar char="ᐩ"/>
              <a:defRPr/>
            </a:lvl1pPr>
            <a:lvl2pPr marL="914400" lvl="1" indent="-304800" rtl="0">
              <a:spcBef>
                <a:spcPts val="0"/>
              </a:spcBef>
              <a:spcAft>
                <a:spcPts val="0"/>
              </a:spcAft>
              <a:buSzPts val="1200"/>
              <a:buChar char="ᐩ"/>
              <a:defRPr/>
            </a:lvl2pPr>
            <a:lvl3pPr marL="1371600" lvl="2" indent="-298450" rtl="0">
              <a:spcBef>
                <a:spcPts val="0"/>
              </a:spcBef>
              <a:spcAft>
                <a:spcPts val="0"/>
              </a:spcAft>
              <a:buSzPts val="1100"/>
              <a:buChar char="ᐩ"/>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2100" rtl="0">
              <a:spcBef>
                <a:spcPts val="0"/>
              </a:spcBef>
              <a:spcAft>
                <a:spcPts val="0"/>
              </a:spcAft>
              <a:buClr>
                <a:srgbClr val="FFFFFF"/>
              </a:buClr>
              <a:buSzPts val="1000"/>
              <a:buChar char="○"/>
              <a:defRPr>
                <a:solidFill>
                  <a:srgbClr val="FFFFFF"/>
                </a:solidFill>
              </a:defRPr>
            </a:lvl7pPr>
            <a:lvl8pPr marL="3657600" lvl="7" indent="-285750" rtl="0">
              <a:spcBef>
                <a:spcPts val="0"/>
              </a:spcBef>
              <a:spcAft>
                <a:spcPts val="0"/>
              </a:spcAft>
              <a:buClr>
                <a:srgbClr val="FFFFFF"/>
              </a:buClr>
              <a:buSzPts val="900"/>
              <a:buChar char="○"/>
              <a:defRPr>
                <a:solidFill>
                  <a:srgbClr val="FFFFFF"/>
                </a:solidFill>
              </a:defRPr>
            </a:lvl8pPr>
            <a:lvl9pPr marL="4114800" lvl="8" indent="-273050" rtl="0">
              <a:spcBef>
                <a:spcPts val="0"/>
              </a:spcBef>
              <a:spcAft>
                <a:spcPts val="0"/>
              </a:spcAft>
              <a:buClr>
                <a:srgbClr val="FFFFFF"/>
              </a:buClr>
              <a:buSzPts val="700"/>
              <a:buChar char="○"/>
              <a:defRPr>
                <a:solidFill>
                  <a:srgbClr val="FFFFFF"/>
                </a:solidFill>
              </a:defRPr>
            </a:lvl9pPr>
          </a:lstStyle>
          <a:p>
            <a:endParaRPr/>
          </a:p>
        </p:txBody>
      </p:sp>
      <p:sp>
        <p:nvSpPr>
          <p:cNvPr id="392" name="Google Shape;392;p50"/>
          <p:cNvSpPr txBox="1">
            <a:spLocks noGrp="1"/>
          </p:cNvSpPr>
          <p:nvPr>
            <p:ph type="body" idx="2"/>
          </p:nvPr>
        </p:nvSpPr>
        <p:spPr>
          <a:xfrm>
            <a:off x="4789825" y="1015575"/>
            <a:ext cx="3942600" cy="3751800"/>
          </a:xfrm>
          <a:prstGeom prst="rect">
            <a:avLst/>
          </a:prstGeom>
        </p:spPr>
        <p:txBody>
          <a:bodyPr spcFirstLastPara="1" wrap="square" lIns="0" tIns="0" rIns="0" bIns="0" anchor="t" anchorCtr="0">
            <a:noAutofit/>
          </a:bodyPr>
          <a:lstStyle>
            <a:lvl1pPr marL="457200" lvl="0" indent="-304800" rtl="0">
              <a:spcBef>
                <a:spcPts val="0"/>
              </a:spcBef>
              <a:spcAft>
                <a:spcPts val="0"/>
              </a:spcAft>
              <a:buSzPts val="1200"/>
              <a:buChar char="ᐩ"/>
              <a:defRPr/>
            </a:lvl1pPr>
            <a:lvl2pPr marL="914400" lvl="1" indent="-304800" rtl="0">
              <a:spcBef>
                <a:spcPts val="0"/>
              </a:spcBef>
              <a:spcAft>
                <a:spcPts val="0"/>
              </a:spcAft>
              <a:buSzPts val="1200"/>
              <a:buChar char="ᐩ"/>
              <a:defRPr/>
            </a:lvl2pPr>
            <a:lvl3pPr marL="1371600" lvl="2" indent="-298450" rtl="0">
              <a:spcBef>
                <a:spcPts val="0"/>
              </a:spcBef>
              <a:spcAft>
                <a:spcPts val="0"/>
              </a:spcAft>
              <a:buSzPts val="1100"/>
              <a:buChar char="ᐩ"/>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2100" rtl="0">
              <a:spcBef>
                <a:spcPts val="0"/>
              </a:spcBef>
              <a:spcAft>
                <a:spcPts val="0"/>
              </a:spcAft>
              <a:buClr>
                <a:srgbClr val="FFFFFF"/>
              </a:buClr>
              <a:buSzPts val="1000"/>
              <a:buChar char="○"/>
              <a:defRPr>
                <a:solidFill>
                  <a:srgbClr val="FFFFFF"/>
                </a:solidFill>
              </a:defRPr>
            </a:lvl7pPr>
            <a:lvl8pPr marL="3657600" lvl="7" indent="-285750" rtl="0">
              <a:spcBef>
                <a:spcPts val="0"/>
              </a:spcBef>
              <a:spcAft>
                <a:spcPts val="0"/>
              </a:spcAft>
              <a:buClr>
                <a:srgbClr val="FFFFFF"/>
              </a:buClr>
              <a:buSzPts val="900"/>
              <a:buChar char="○"/>
              <a:defRPr>
                <a:solidFill>
                  <a:srgbClr val="FFFFFF"/>
                </a:solidFill>
              </a:defRPr>
            </a:lvl8pPr>
            <a:lvl9pPr marL="4114800" lvl="8" indent="-273050" rtl="0">
              <a:spcBef>
                <a:spcPts val="0"/>
              </a:spcBef>
              <a:spcAft>
                <a:spcPts val="0"/>
              </a:spcAft>
              <a:buClr>
                <a:srgbClr val="FFFFFF"/>
              </a:buClr>
              <a:buSzPts val="700"/>
              <a:buChar char="○"/>
              <a:defRPr>
                <a:solidFill>
                  <a:srgbClr val="FFFFFF"/>
                </a:solidFill>
              </a:defRPr>
            </a:lvl9pPr>
          </a:lstStyle>
          <a:p>
            <a:endParaRPr/>
          </a:p>
        </p:txBody>
      </p:sp>
      <p:sp>
        <p:nvSpPr>
          <p:cNvPr id="393" name="Google Shape;393;p50"/>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i="0" u="none" strike="noStrike" cap="none">
                <a:solidFill>
                  <a:srgbClr val="666666"/>
                </a:solidFill>
                <a:latin typeface="Proxima Nova"/>
                <a:ea typeface="Proxima Nova"/>
                <a:cs typeface="Proxima Nova"/>
                <a:sym typeface="Proxima Nova"/>
              </a:rPr>
              <a:t>PROPRIETARY &amp; CONFIDENTIAL</a:t>
            </a:r>
            <a:endParaRPr sz="700" i="0" u="none" strike="noStrike" cap="none">
              <a:solidFill>
                <a:srgbClr val="666666"/>
              </a:solidFill>
              <a:latin typeface="Proxima Nova"/>
              <a:ea typeface="Proxima Nova"/>
              <a:cs typeface="Proxima Nova"/>
              <a:sym typeface="Proxima Nova"/>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812">
          <p15:clr>
            <a:srgbClr val="FBAE40"/>
          </p15:clr>
        </p15:guide>
        <p15:guide id="2" pos="2743">
          <p15:clr>
            <a:srgbClr val="FBAE40"/>
          </p15:clr>
        </p15:guide>
        <p15:guide id="3" pos="3017">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10 Two Columns with Heading" type="twoTxTwoObj">
  <p:cSld name="TWO_OBJECTS_WITH_TEXT">
    <p:spTree>
      <p:nvGrpSpPr>
        <p:cNvPr id="1" name="Shape 394"/>
        <p:cNvGrpSpPr/>
        <p:nvPr/>
      </p:nvGrpSpPr>
      <p:grpSpPr>
        <a:xfrm>
          <a:off x="0" y="0"/>
          <a:ext cx="0" cy="0"/>
          <a:chOff x="0" y="0"/>
          <a:chExt cx="0" cy="0"/>
        </a:xfrm>
      </p:grpSpPr>
      <p:sp>
        <p:nvSpPr>
          <p:cNvPr id="395" name="Google Shape;395;p51"/>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1pPr>
            <a:lvl2pPr marL="0" marR="0" lvl="1"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2pPr>
            <a:lvl3pPr marL="0" marR="0" lvl="2"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3pPr>
            <a:lvl4pPr marL="0" marR="0" lvl="3"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4pPr>
            <a:lvl5pPr marL="0" marR="0" lvl="4"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5pPr>
            <a:lvl6pPr marL="0" marR="0" lvl="5"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6pPr>
            <a:lvl7pPr marL="0" marR="0" lvl="6"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7pPr>
            <a:lvl8pPr marL="0" marR="0" lvl="7"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8pPr>
            <a:lvl9pPr marL="0" marR="0" lvl="8"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396" name="Google Shape;396;p51"/>
          <p:cNvPicPr preferRelativeResize="0"/>
          <p:nvPr/>
        </p:nvPicPr>
        <p:blipFill rotWithShape="1">
          <a:blip r:embed="rId2">
            <a:alphaModFix/>
          </a:blip>
          <a:srcRect/>
          <a:stretch/>
        </p:blipFill>
        <p:spPr>
          <a:xfrm>
            <a:off x="8540263" y="303213"/>
            <a:ext cx="208450" cy="208450"/>
          </a:xfrm>
          <a:prstGeom prst="rect">
            <a:avLst/>
          </a:prstGeom>
          <a:noFill/>
          <a:ln>
            <a:noFill/>
          </a:ln>
        </p:spPr>
      </p:pic>
      <p:sp>
        <p:nvSpPr>
          <p:cNvPr id="397" name="Google Shape;397;p51"/>
          <p:cNvSpPr txBox="1">
            <a:spLocks noGrp="1"/>
          </p:cNvSpPr>
          <p:nvPr>
            <p:ph type="title"/>
          </p:nvPr>
        </p:nvSpPr>
        <p:spPr>
          <a:xfrm>
            <a:off x="411600" y="303225"/>
            <a:ext cx="7726500" cy="7890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2800"/>
              <a:buNone/>
              <a:defRPr sz="3200">
                <a:solidFill>
                  <a:schemeClr val="dk1"/>
                </a:solidFill>
              </a:defRPr>
            </a:lvl1pPr>
            <a:lvl2pPr lvl="1" algn="l" rtl="0">
              <a:lnSpc>
                <a:spcPct val="100000"/>
              </a:lnSpc>
              <a:spcBef>
                <a:spcPts val="0"/>
              </a:spcBef>
              <a:spcAft>
                <a:spcPts val="0"/>
              </a:spcAft>
              <a:buSzPts val="2800"/>
              <a:buNone/>
              <a:defRPr sz="3900">
                <a:solidFill>
                  <a:srgbClr val="FFFFFF"/>
                </a:solidFill>
              </a:defRPr>
            </a:lvl2pPr>
            <a:lvl3pPr lvl="2" algn="l" rtl="0">
              <a:lnSpc>
                <a:spcPct val="100000"/>
              </a:lnSpc>
              <a:spcBef>
                <a:spcPts val="0"/>
              </a:spcBef>
              <a:spcAft>
                <a:spcPts val="0"/>
              </a:spcAft>
              <a:buSzPts val="2800"/>
              <a:buNone/>
              <a:defRPr sz="3900">
                <a:solidFill>
                  <a:srgbClr val="FFFFFF"/>
                </a:solidFill>
              </a:defRPr>
            </a:lvl3pPr>
            <a:lvl4pPr lvl="3" algn="l" rtl="0">
              <a:lnSpc>
                <a:spcPct val="100000"/>
              </a:lnSpc>
              <a:spcBef>
                <a:spcPts val="0"/>
              </a:spcBef>
              <a:spcAft>
                <a:spcPts val="0"/>
              </a:spcAft>
              <a:buSzPts val="2800"/>
              <a:buNone/>
              <a:defRPr sz="3900">
                <a:solidFill>
                  <a:srgbClr val="FFFFFF"/>
                </a:solidFill>
              </a:defRPr>
            </a:lvl4pPr>
            <a:lvl5pPr lvl="4" algn="l" rtl="0">
              <a:lnSpc>
                <a:spcPct val="100000"/>
              </a:lnSpc>
              <a:spcBef>
                <a:spcPts val="0"/>
              </a:spcBef>
              <a:spcAft>
                <a:spcPts val="0"/>
              </a:spcAft>
              <a:buSzPts val="2800"/>
              <a:buNone/>
              <a:defRPr sz="3900">
                <a:solidFill>
                  <a:srgbClr val="FFFFFF"/>
                </a:solidFill>
              </a:defRPr>
            </a:lvl5pPr>
            <a:lvl6pPr lvl="5" algn="l" rtl="0">
              <a:lnSpc>
                <a:spcPct val="100000"/>
              </a:lnSpc>
              <a:spcBef>
                <a:spcPts val="0"/>
              </a:spcBef>
              <a:spcAft>
                <a:spcPts val="0"/>
              </a:spcAft>
              <a:buSzPts val="2800"/>
              <a:buNone/>
              <a:defRPr sz="3900">
                <a:solidFill>
                  <a:srgbClr val="FFFFFF"/>
                </a:solidFill>
              </a:defRPr>
            </a:lvl6pPr>
            <a:lvl7pPr lvl="6" algn="l" rtl="0">
              <a:lnSpc>
                <a:spcPct val="100000"/>
              </a:lnSpc>
              <a:spcBef>
                <a:spcPts val="0"/>
              </a:spcBef>
              <a:spcAft>
                <a:spcPts val="0"/>
              </a:spcAft>
              <a:buSzPts val="2800"/>
              <a:buNone/>
              <a:defRPr sz="3900">
                <a:solidFill>
                  <a:srgbClr val="FFFFFF"/>
                </a:solidFill>
              </a:defRPr>
            </a:lvl7pPr>
            <a:lvl8pPr lvl="7" algn="l" rtl="0">
              <a:lnSpc>
                <a:spcPct val="100000"/>
              </a:lnSpc>
              <a:spcBef>
                <a:spcPts val="0"/>
              </a:spcBef>
              <a:spcAft>
                <a:spcPts val="0"/>
              </a:spcAft>
              <a:buSzPts val="2800"/>
              <a:buNone/>
              <a:defRPr sz="3900">
                <a:solidFill>
                  <a:srgbClr val="FFFFFF"/>
                </a:solidFill>
              </a:defRPr>
            </a:lvl8pPr>
            <a:lvl9pPr lvl="8" algn="l" rtl="0">
              <a:lnSpc>
                <a:spcPct val="100000"/>
              </a:lnSpc>
              <a:spcBef>
                <a:spcPts val="0"/>
              </a:spcBef>
              <a:spcAft>
                <a:spcPts val="0"/>
              </a:spcAft>
              <a:buSzPts val="2800"/>
              <a:buNone/>
              <a:defRPr sz="3900">
                <a:solidFill>
                  <a:srgbClr val="FFFFFF"/>
                </a:solidFill>
              </a:defRPr>
            </a:lvl9pPr>
          </a:lstStyle>
          <a:p>
            <a:endParaRPr/>
          </a:p>
        </p:txBody>
      </p:sp>
      <p:sp>
        <p:nvSpPr>
          <p:cNvPr id="398" name="Google Shape;398;p51"/>
          <p:cNvSpPr txBox="1">
            <a:spLocks noGrp="1"/>
          </p:cNvSpPr>
          <p:nvPr>
            <p:ph type="subTitle" idx="1"/>
          </p:nvPr>
        </p:nvSpPr>
        <p:spPr>
          <a:xfrm>
            <a:off x="411800" y="1015525"/>
            <a:ext cx="3942600" cy="436200"/>
          </a:xfrm>
          <a:prstGeom prst="rect">
            <a:avLst/>
          </a:prstGeom>
          <a:noFill/>
          <a:ln>
            <a:noFill/>
          </a:ln>
        </p:spPr>
        <p:txBody>
          <a:bodyPr spcFirstLastPara="1" wrap="square" lIns="0" tIns="0" rIns="0" bIns="0" anchor="t" anchorCtr="0">
            <a:noAutofit/>
          </a:bodyPr>
          <a:lstStyle>
            <a:lvl1pPr lvl="0" algn="l" rtl="0">
              <a:lnSpc>
                <a:spcPct val="95000"/>
              </a:lnSpc>
              <a:spcBef>
                <a:spcPts val="0"/>
              </a:spcBef>
              <a:spcAft>
                <a:spcPts val="0"/>
              </a:spcAft>
              <a:buClr>
                <a:schemeClr val="dk1"/>
              </a:buClr>
              <a:buSzPts val="1400"/>
              <a:buFont typeface="Proxima Nova Semibold"/>
              <a:buNone/>
              <a:defRPr sz="1400" i="0">
                <a:solidFill>
                  <a:schemeClr val="dk1"/>
                </a:solidFill>
                <a:latin typeface="Proxima Nova Semibold"/>
                <a:ea typeface="Proxima Nova Semibold"/>
                <a:cs typeface="Proxima Nova Semibold"/>
                <a:sym typeface="Proxima Nova Semibold"/>
              </a:defRPr>
            </a:lvl1pPr>
            <a:lvl2pPr lvl="1"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2pPr>
            <a:lvl3pPr lvl="2"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3pPr>
            <a:lvl4pPr lvl="3"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4pPr>
            <a:lvl5pPr lvl="4"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5pPr>
            <a:lvl6pPr lvl="5"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6pPr>
            <a:lvl7pPr lvl="6"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7pPr>
            <a:lvl8pPr lvl="7"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8pPr>
            <a:lvl9pPr lvl="8"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9pPr>
          </a:lstStyle>
          <a:p>
            <a:endParaRPr/>
          </a:p>
        </p:txBody>
      </p:sp>
      <p:sp>
        <p:nvSpPr>
          <p:cNvPr id="399" name="Google Shape;399;p51"/>
          <p:cNvSpPr txBox="1">
            <a:spLocks noGrp="1"/>
          </p:cNvSpPr>
          <p:nvPr>
            <p:ph type="body" idx="2"/>
          </p:nvPr>
        </p:nvSpPr>
        <p:spPr>
          <a:xfrm>
            <a:off x="411800" y="1516975"/>
            <a:ext cx="3942600" cy="3003600"/>
          </a:xfrm>
          <a:prstGeom prst="rect">
            <a:avLst/>
          </a:prstGeom>
        </p:spPr>
        <p:txBody>
          <a:bodyPr spcFirstLastPara="1" wrap="square" lIns="0" tIns="0" rIns="0" bIns="0" anchor="t" anchorCtr="0">
            <a:noAutofit/>
          </a:bodyPr>
          <a:lstStyle>
            <a:lvl1pPr marL="457200" lvl="0" indent="-304800" rtl="0">
              <a:spcBef>
                <a:spcPts val="0"/>
              </a:spcBef>
              <a:spcAft>
                <a:spcPts val="0"/>
              </a:spcAft>
              <a:buSzPts val="1200"/>
              <a:buChar char="ᐩ"/>
              <a:defRPr/>
            </a:lvl1pPr>
            <a:lvl2pPr marL="914400" lvl="1" indent="-304800" rtl="0">
              <a:spcBef>
                <a:spcPts val="0"/>
              </a:spcBef>
              <a:spcAft>
                <a:spcPts val="0"/>
              </a:spcAft>
              <a:buSzPts val="1200"/>
              <a:buChar char="ᐩ"/>
              <a:defRPr/>
            </a:lvl2pPr>
            <a:lvl3pPr marL="1371600" lvl="2" indent="-298450" rtl="0">
              <a:spcBef>
                <a:spcPts val="0"/>
              </a:spcBef>
              <a:spcAft>
                <a:spcPts val="0"/>
              </a:spcAft>
              <a:buSzPts val="1100"/>
              <a:buChar char="ᐩ"/>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2100" rtl="0">
              <a:spcBef>
                <a:spcPts val="0"/>
              </a:spcBef>
              <a:spcAft>
                <a:spcPts val="0"/>
              </a:spcAft>
              <a:buClr>
                <a:srgbClr val="FFFFFF"/>
              </a:buClr>
              <a:buSzPts val="1000"/>
              <a:buChar char="○"/>
              <a:defRPr>
                <a:solidFill>
                  <a:srgbClr val="FFFFFF"/>
                </a:solidFill>
              </a:defRPr>
            </a:lvl7pPr>
            <a:lvl8pPr marL="3657600" lvl="7" indent="-285750" rtl="0">
              <a:spcBef>
                <a:spcPts val="0"/>
              </a:spcBef>
              <a:spcAft>
                <a:spcPts val="0"/>
              </a:spcAft>
              <a:buClr>
                <a:srgbClr val="FFFFFF"/>
              </a:buClr>
              <a:buSzPts val="900"/>
              <a:buChar char="○"/>
              <a:defRPr>
                <a:solidFill>
                  <a:srgbClr val="FFFFFF"/>
                </a:solidFill>
              </a:defRPr>
            </a:lvl8pPr>
            <a:lvl9pPr marL="4114800" lvl="8" indent="-273050" rtl="0">
              <a:spcBef>
                <a:spcPts val="0"/>
              </a:spcBef>
              <a:spcAft>
                <a:spcPts val="0"/>
              </a:spcAft>
              <a:buClr>
                <a:srgbClr val="FFFFFF"/>
              </a:buClr>
              <a:buSzPts val="700"/>
              <a:buChar char="○"/>
              <a:defRPr>
                <a:solidFill>
                  <a:srgbClr val="FFFFFF"/>
                </a:solidFill>
              </a:defRPr>
            </a:lvl9pPr>
          </a:lstStyle>
          <a:p>
            <a:endParaRPr/>
          </a:p>
        </p:txBody>
      </p:sp>
      <p:sp>
        <p:nvSpPr>
          <p:cNvPr id="400" name="Google Shape;400;p51"/>
          <p:cNvSpPr txBox="1">
            <a:spLocks noGrp="1"/>
          </p:cNvSpPr>
          <p:nvPr>
            <p:ph type="subTitle" idx="3"/>
          </p:nvPr>
        </p:nvSpPr>
        <p:spPr>
          <a:xfrm>
            <a:off x="4789725" y="1289175"/>
            <a:ext cx="3942600" cy="436200"/>
          </a:xfrm>
          <a:prstGeom prst="rect">
            <a:avLst/>
          </a:prstGeom>
          <a:noFill/>
          <a:ln>
            <a:noFill/>
          </a:ln>
        </p:spPr>
        <p:txBody>
          <a:bodyPr spcFirstLastPara="1" wrap="square" lIns="0" tIns="0" rIns="0" bIns="0" anchor="t" anchorCtr="0">
            <a:noAutofit/>
          </a:bodyPr>
          <a:lstStyle>
            <a:lvl1pPr lvl="0" algn="l" rtl="0">
              <a:lnSpc>
                <a:spcPct val="95000"/>
              </a:lnSpc>
              <a:spcBef>
                <a:spcPts val="0"/>
              </a:spcBef>
              <a:spcAft>
                <a:spcPts val="0"/>
              </a:spcAft>
              <a:buClr>
                <a:schemeClr val="dk1"/>
              </a:buClr>
              <a:buSzPts val="1400"/>
              <a:buFont typeface="Proxima Nova Semibold"/>
              <a:buNone/>
              <a:defRPr sz="1400" i="0">
                <a:solidFill>
                  <a:schemeClr val="dk1"/>
                </a:solidFill>
                <a:latin typeface="Proxima Nova Semibold"/>
                <a:ea typeface="Proxima Nova Semibold"/>
                <a:cs typeface="Proxima Nova Semibold"/>
                <a:sym typeface="Proxima Nova Semibold"/>
              </a:defRPr>
            </a:lvl1pPr>
            <a:lvl2pPr lvl="1"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2pPr>
            <a:lvl3pPr lvl="2"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3pPr>
            <a:lvl4pPr lvl="3"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4pPr>
            <a:lvl5pPr lvl="4"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5pPr>
            <a:lvl6pPr lvl="5"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6pPr>
            <a:lvl7pPr lvl="6"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7pPr>
            <a:lvl8pPr lvl="7"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8pPr>
            <a:lvl9pPr lvl="8"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9pPr>
          </a:lstStyle>
          <a:p>
            <a:endParaRPr/>
          </a:p>
        </p:txBody>
      </p:sp>
      <p:sp>
        <p:nvSpPr>
          <p:cNvPr id="401" name="Google Shape;401;p51"/>
          <p:cNvSpPr txBox="1">
            <a:spLocks noGrp="1"/>
          </p:cNvSpPr>
          <p:nvPr>
            <p:ph type="body" idx="4"/>
          </p:nvPr>
        </p:nvSpPr>
        <p:spPr>
          <a:xfrm>
            <a:off x="4789825" y="1763725"/>
            <a:ext cx="3942600" cy="3003600"/>
          </a:xfrm>
          <a:prstGeom prst="rect">
            <a:avLst/>
          </a:prstGeom>
        </p:spPr>
        <p:txBody>
          <a:bodyPr spcFirstLastPara="1" wrap="square" lIns="0" tIns="0" rIns="0" bIns="0" anchor="t" anchorCtr="0">
            <a:noAutofit/>
          </a:bodyPr>
          <a:lstStyle>
            <a:lvl1pPr marL="457200" lvl="0" indent="-304800" rtl="0">
              <a:spcBef>
                <a:spcPts val="0"/>
              </a:spcBef>
              <a:spcAft>
                <a:spcPts val="0"/>
              </a:spcAft>
              <a:buSzPts val="1200"/>
              <a:buChar char="ᐩ"/>
              <a:defRPr/>
            </a:lvl1pPr>
            <a:lvl2pPr marL="914400" lvl="1" indent="-304800" rtl="0">
              <a:spcBef>
                <a:spcPts val="0"/>
              </a:spcBef>
              <a:spcAft>
                <a:spcPts val="0"/>
              </a:spcAft>
              <a:buSzPts val="1200"/>
              <a:buChar char="ᐩ"/>
              <a:defRPr/>
            </a:lvl2pPr>
            <a:lvl3pPr marL="1371600" lvl="2" indent="-298450" rtl="0">
              <a:spcBef>
                <a:spcPts val="0"/>
              </a:spcBef>
              <a:spcAft>
                <a:spcPts val="0"/>
              </a:spcAft>
              <a:buSzPts val="1100"/>
              <a:buChar char="ᐩ"/>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2100" rtl="0">
              <a:spcBef>
                <a:spcPts val="0"/>
              </a:spcBef>
              <a:spcAft>
                <a:spcPts val="0"/>
              </a:spcAft>
              <a:buClr>
                <a:srgbClr val="FFFFFF"/>
              </a:buClr>
              <a:buSzPts val="1000"/>
              <a:buChar char="○"/>
              <a:defRPr>
                <a:solidFill>
                  <a:srgbClr val="FFFFFF"/>
                </a:solidFill>
              </a:defRPr>
            </a:lvl7pPr>
            <a:lvl8pPr marL="3657600" lvl="7" indent="-285750" rtl="0">
              <a:spcBef>
                <a:spcPts val="0"/>
              </a:spcBef>
              <a:spcAft>
                <a:spcPts val="0"/>
              </a:spcAft>
              <a:buClr>
                <a:srgbClr val="FFFFFF"/>
              </a:buClr>
              <a:buSzPts val="900"/>
              <a:buChar char="○"/>
              <a:defRPr>
                <a:solidFill>
                  <a:srgbClr val="FFFFFF"/>
                </a:solidFill>
              </a:defRPr>
            </a:lvl8pPr>
            <a:lvl9pPr marL="4114800" lvl="8" indent="-273050" rtl="0">
              <a:spcBef>
                <a:spcPts val="0"/>
              </a:spcBef>
              <a:spcAft>
                <a:spcPts val="0"/>
              </a:spcAft>
              <a:buClr>
                <a:srgbClr val="FFFFFF"/>
              </a:buClr>
              <a:buSzPts val="700"/>
              <a:buChar char="○"/>
              <a:defRPr>
                <a:solidFill>
                  <a:srgbClr val="FFFFFF"/>
                </a:solidFill>
              </a:defRPr>
            </a:lvl9pPr>
          </a:lstStyle>
          <a:p>
            <a:endParaRPr/>
          </a:p>
        </p:txBody>
      </p:sp>
      <p:sp>
        <p:nvSpPr>
          <p:cNvPr id="402" name="Google Shape;402;p51"/>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i="0" u="none" strike="noStrike" cap="none">
                <a:solidFill>
                  <a:srgbClr val="666666"/>
                </a:solidFill>
                <a:latin typeface="Proxima Nova"/>
                <a:ea typeface="Proxima Nova"/>
                <a:cs typeface="Proxima Nova"/>
                <a:sym typeface="Proxima Nova"/>
              </a:rPr>
              <a:t>PROPRIETARY &amp; CONFIDENTIAL</a:t>
            </a:r>
            <a:endParaRPr sz="700" i="0" u="none" strike="noStrike" cap="none">
              <a:solidFill>
                <a:srgbClr val="666666"/>
              </a:solidFill>
              <a:latin typeface="Proxima Nova"/>
              <a:ea typeface="Proxima Nova"/>
              <a:cs typeface="Proxima Nova"/>
              <a:sym typeface="Proxima Nova"/>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812">
          <p15:clr>
            <a:srgbClr val="FBAE40"/>
          </p15:clr>
        </p15:guide>
        <p15:guide id="2" pos="2743">
          <p15:clr>
            <a:srgbClr val="FBAE40"/>
          </p15:clr>
        </p15:guide>
        <p15:guide id="3" pos="3017">
          <p15:clr>
            <a:srgbClr val="FBAE40"/>
          </p15:clr>
        </p15:guide>
        <p15:guide id="4" orient="horz" pos="1111">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11 Three Columns with Heading">
  <p:cSld name="3 columns with heading">
    <p:spTree>
      <p:nvGrpSpPr>
        <p:cNvPr id="1" name="Shape 403"/>
        <p:cNvGrpSpPr/>
        <p:nvPr/>
      </p:nvGrpSpPr>
      <p:grpSpPr>
        <a:xfrm>
          <a:off x="0" y="0"/>
          <a:ext cx="0" cy="0"/>
          <a:chOff x="0" y="0"/>
          <a:chExt cx="0" cy="0"/>
        </a:xfrm>
      </p:grpSpPr>
      <p:sp>
        <p:nvSpPr>
          <p:cNvPr id="404" name="Google Shape;404;p52"/>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1pPr>
            <a:lvl2pPr marL="0" marR="0" lvl="1"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2pPr>
            <a:lvl3pPr marL="0" marR="0" lvl="2"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3pPr>
            <a:lvl4pPr marL="0" marR="0" lvl="3"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4pPr>
            <a:lvl5pPr marL="0" marR="0" lvl="4"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5pPr>
            <a:lvl6pPr marL="0" marR="0" lvl="5"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6pPr>
            <a:lvl7pPr marL="0" marR="0" lvl="6"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7pPr>
            <a:lvl8pPr marL="0" marR="0" lvl="7"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8pPr>
            <a:lvl9pPr marL="0" marR="0" lvl="8"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405" name="Google Shape;405;p52"/>
          <p:cNvPicPr preferRelativeResize="0"/>
          <p:nvPr/>
        </p:nvPicPr>
        <p:blipFill rotWithShape="1">
          <a:blip r:embed="rId2">
            <a:alphaModFix/>
          </a:blip>
          <a:srcRect/>
          <a:stretch/>
        </p:blipFill>
        <p:spPr>
          <a:xfrm>
            <a:off x="8540263" y="303213"/>
            <a:ext cx="208450" cy="208450"/>
          </a:xfrm>
          <a:prstGeom prst="rect">
            <a:avLst/>
          </a:prstGeom>
          <a:noFill/>
          <a:ln>
            <a:noFill/>
          </a:ln>
        </p:spPr>
      </p:pic>
      <p:sp>
        <p:nvSpPr>
          <p:cNvPr id="406" name="Google Shape;406;p52"/>
          <p:cNvSpPr txBox="1">
            <a:spLocks noGrp="1"/>
          </p:cNvSpPr>
          <p:nvPr>
            <p:ph type="title"/>
          </p:nvPr>
        </p:nvSpPr>
        <p:spPr>
          <a:xfrm>
            <a:off x="411600" y="303225"/>
            <a:ext cx="7726500" cy="7890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2800"/>
              <a:buNone/>
              <a:defRPr sz="3200">
                <a:solidFill>
                  <a:schemeClr val="dk1"/>
                </a:solidFill>
              </a:defRPr>
            </a:lvl1pPr>
            <a:lvl2pPr lvl="1" algn="l" rtl="0">
              <a:lnSpc>
                <a:spcPct val="100000"/>
              </a:lnSpc>
              <a:spcBef>
                <a:spcPts val="0"/>
              </a:spcBef>
              <a:spcAft>
                <a:spcPts val="0"/>
              </a:spcAft>
              <a:buSzPts val="2800"/>
              <a:buNone/>
              <a:defRPr sz="3900">
                <a:solidFill>
                  <a:srgbClr val="FFFFFF"/>
                </a:solidFill>
              </a:defRPr>
            </a:lvl2pPr>
            <a:lvl3pPr lvl="2" algn="l" rtl="0">
              <a:lnSpc>
                <a:spcPct val="100000"/>
              </a:lnSpc>
              <a:spcBef>
                <a:spcPts val="0"/>
              </a:spcBef>
              <a:spcAft>
                <a:spcPts val="0"/>
              </a:spcAft>
              <a:buSzPts val="2800"/>
              <a:buNone/>
              <a:defRPr sz="3900">
                <a:solidFill>
                  <a:srgbClr val="FFFFFF"/>
                </a:solidFill>
              </a:defRPr>
            </a:lvl3pPr>
            <a:lvl4pPr lvl="3" algn="l" rtl="0">
              <a:lnSpc>
                <a:spcPct val="100000"/>
              </a:lnSpc>
              <a:spcBef>
                <a:spcPts val="0"/>
              </a:spcBef>
              <a:spcAft>
                <a:spcPts val="0"/>
              </a:spcAft>
              <a:buSzPts val="2800"/>
              <a:buNone/>
              <a:defRPr sz="3900">
                <a:solidFill>
                  <a:srgbClr val="FFFFFF"/>
                </a:solidFill>
              </a:defRPr>
            </a:lvl4pPr>
            <a:lvl5pPr lvl="4" algn="l" rtl="0">
              <a:lnSpc>
                <a:spcPct val="100000"/>
              </a:lnSpc>
              <a:spcBef>
                <a:spcPts val="0"/>
              </a:spcBef>
              <a:spcAft>
                <a:spcPts val="0"/>
              </a:spcAft>
              <a:buSzPts val="2800"/>
              <a:buNone/>
              <a:defRPr sz="3900">
                <a:solidFill>
                  <a:srgbClr val="FFFFFF"/>
                </a:solidFill>
              </a:defRPr>
            </a:lvl5pPr>
            <a:lvl6pPr lvl="5" algn="l" rtl="0">
              <a:lnSpc>
                <a:spcPct val="100000"/>
              </a:lnSpc>
              <a:spcBef>
                <a:spcPts val="0"/>
              </a:spcBef>
              <a:spcAft>
                <a:spcPts val="0"/>
              </a:spcAft>
              <a:buSzPts val="2800"/>
              <a:buNone/>
              <a:defRPr sz="3900">
                <a:solidFill>
                  <a:srgbClr val="FFFFFF"/>
                </a:solidFill>
              </a:defRPr>
            </a:lvl6pPr>
            <a:lvl7pPr lvl="6" algn="l" rtl="0">
              <a:lnSpc>
                <a:spcPct val="100000"/>
              </a:lnSpc>
              <a:spcBef>
                <a:spcPts val="0"/>
              </a:spcBef>
              <a:spcAft>
                <a:spcPts val="0"/>
              </a:spcAft>
              <a:buSzPts val="2800"/>
              <a:buNone/>
              <a:defRPr sz="3900">
                <a:solidFill>
                  <a:srgbClr val="FFFFFF"/>
                </a:solidFill>
              </a:defRPr>
            </a:lvl7pPr>
            <a:lvl8pPr lvl="7" algn="l" rtl="0">
              <a:lnSpc>
                <a:spcPct val="100000"/>
              </a:lnSpc>
              <a:spcBef>
                <a:spcPts val="0"/>
              </a:spcBef>
              <a:spcAft>
                <a:spcPts val="0"/>
              </a:spcAft>
              <a:buSzPts val="2800"/>
              <a:buNone/>
              <a:defRPr sz="3900">
                <a:solidFill>
                  <a:srgbClr val="FFFFFF"/>
                </a:solidFill>
              </a:defRPr>
            </a:lvl8pPr>
            <a:lvl9pPr lvl="8" algn="l" rtl="0">
              <a:lnSpc>
                <a:spcPct val="100000"/>
              </a:lnSpc>
              <a:spcBef>
                <a:spcPts val="0"/>
              </a:spcBef>
              <a:spcAft>
                <a:spcPts val="0"/>
              </a:spcAft>
              <a:buSzPts val="2800"/>
              <a:buNone/>
              <a:defRPr sz="3900">
                <a:solidFill>
                  <a:srgbClr val="FFFFFF"/>
                </a:solidFill>
              </a:defRPr>
            </a:lvl9pPr>
          </a:lstStyle>
          <a:p>
            <a:endParaRPr/>
          </a:p>
        </p:txBody>
      </p:sp>
      <p:sp>
        <p:nvSpPr>
          <p:cNvPr id="407" name="Google Shape;407;p52"/>
          <p:cNvSpPr txBox="1">
            <a:spLocks noGrp="1"/>
          </p:cNvSpPr>
          <p:nvPr>
            <p:ph type="subTitle" idx="1"/>
          </p:nvPr>
        </p:nvSpPr>
        <p:spPr>
          <a:xfrm>
            <a:off x="411700" y="1015525"/>
            <a:ext cx="2495700" cy="436200"/>
          </a:xfrm>
          <a:prstGeom prst="rect">
            <a:avLst/>
          </a:prstGeom>
          <a:noFill/>
          <a:ln>
            <a:noFill/>
          </a:ln>
        </p:spPr>
        <p:txBody>
          <a:bodyPr spcFirstLastPara="1" wrap="square" lIns="0" tIns="0" rIns="0" bIns="0" anchor="t" anchorCtr="0">
            <a:noAutofit/>
          </a:bodyPr>
          <a:lstStyle>
            <a:lvl1pPr lvl="0" algn="l" rtl="0">
              <a:lnSpc>
                <a:spcPct val="95000"/>
              </a:lnSpc>
              <a:spcBef>
                <a:spcPts val="0"/>
              </a:spcBef>
              <a:spcAft>
                <a:spcPts val="0"/>
              </a:spcAft>
              <a:buClr>
                <a:schemeClr val="dk1"/>
              </a:buClr>
              <a:buSzPts val="1400"/>
              <a:buFont typeface="Proxima Nova Semibold"/>
              <a:buNone/>
              <a:defRPr sz="1400" i="0">
                <a:solidFill>
                  <a:schemeClr val="dk1"/>
                </a:solidFill>
                <a:latin typeface="Proxima Nova Semibold"/>
                <a:ea typeface="Proxima Nova Semibold"/>
                <a:cs typeface="Proxima Nova Semibold"/>
                <a:sym typeface="Proxima Nova Semibold"/>
              </a:defRPr>
            </a:lvl1pPr>
            <a:lvl2pPr lvl="1"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2pPr>
            <a:lvl3pPr lvl="2"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3pPr>
            <a:lvl4pPr lvl="3"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4pPr>
            <a:lvl5pPr lvl="4"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5pPr>
            <a:lvl6pPr lvl="5"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6pPr>
            <a:lvl7pPr lvl="6"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7pPr>
            <a:lvl8pPr lvl="7"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8pPr>
            <a:lvl9pPr lvl="8"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9pPr>
          </a:lstStyle>
          <a:p>
            <a:endParaRPr/>
          </a:p>
        </p:txBody>
      </p:sp>
      <p:sp>
        <p:nvSpPr>
          <p:cNvPr id="408" name="Google Shape;408;p52"/>
          <p:cNvSpPr txBox="1">
            <a:spLocks noGrp="1"/>
          </p:cNvSpPr>
          <p:nvPr>
            <p:ph type="subTitle" idx="2"/>
          </p:nvPr>
        </p:nvSpPr>
        <p:spPr>
          <a:xfrm>
            <a:off x="3339800" y="1015525"/>
            <a:ext cx="2464500" cy="436200"/>
          </a:xfrm>
          <a:prstGeom prst="rect">
            <a:avLst/>
          </a:prstGeom>
          <a:noFill/>
          <a:ln>
            <a:noFill/>
          </a:ln>
        </p:spPr>
        <p:txBody>
          <a:bodyPr spcFirstLastPara="1" wrap="square" lIns="0" tIns="0" rIns="0" bIns="0" anchor="t" anchorCtr="0">
            <a:noAutofit/>
          </a:bodyPr>
          <a:lstStyle>
            <a:lvl1pPr lvl="0" algn="l" rtl="0">
              <a:lnSpc>
                <a:spcPct val="95000"/>
              </a:lnSpc>
              <a:spcBef>
                <a:spcPts val="0"/>
              </a:spcBef>
              <a:spcAft>
                <a:spcPts val="0"/>
              </a:spcAft>
              <a:buClr>
                <a:schemeClr val="dk1"/>
              </a:buClr>
              <a:buSzPts val="1400"/>
              <a:buFont typeface="Proxima Nova Semibold"/>
              <a:buNone/>
              <a:defRPr sz="1400" i="0">
                <a:solidFill>
                  <a:schemeClr val="dk1"/>
                </a:solidFill>
                <a:latin typeface="Proxima Nova Semibold"/>
                <a:ea typeface="Proxima Nova Semibold"/>
                <a:cs typeface="Proxima Nova Semibold"/>
                <a:sym typeface="Proxima Nova Semibold"/>
              </a:defRPr>
            </a:lvl1pPr>
            <a:lvl2pPr lvl="1"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2pPr>
            <a:lvl3pPr lvl="2"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3pPr>
            <a:lvl4pPr lvl="3"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4pPr>
            <a:lvl5pPr lvl="4"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5pPr>
            <a:lvl6pPr lvl="5"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6pPr>
            <a:lvl7pPr lvl="6"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7pPr>
            <a:lvl8pPr lvl="7"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8pPr>
            <a:lvl9pPr lvl="8"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9pPr>
          </a:lstStyle>
          <a:p>
            <a:endParaRPr/>
          </a:p>
        </p:txBody>
      </p:sp>
      <p:sp>
        <p:nvSpPr>
          <p:cNvPr id="409" name="Google Shape;409;p52"/>
          <p:cNvSpPr txBox="1">
            <a:spLocks noGrp="1"/>
          </p:cNvSpPr>
          <p:nvPr>
            <p:ph type="subTitle" idx="3"/>
          </p:nvPr>
        </p:nvSpPr>
        <p:spPr>
          <a:xfrm>
            <a:off x="6244175" y="1289175"/>
            <a:ext cx="2495700" cy="436200"/>
          </a:xfrm>
          <a:prstGeom prst="rect">
            <a:avLst/>
          </a:prstGeom>
          <a:noFill/>
          <a:ln>
            <a:noFill/>
          </a:ln>
        </p:spPr>
        <p:txBody>
          <a:bodyPr spcFirstLastPara="1" wrap="square" lIns="0" tIns="0" rIns="0" bIns="0" anchor="t" anchorCtr="0">
            <a:noAutofit/>
          </a:bodyPr>
          <a:lstStyle>
            <a:lvl1pPr lvl="0" algn="l" rtl="0">
              <a:lnSpc>
                <a:spcPct val="95000"/>
              </a:lnSpc>
              <a:spcBef>
                <a:spcPts val="0"/>
              </a:spcBef>
              <a:spcAft>
                <a:spcPts val="0"/>
              </a:spcAft>
              <a:buClr>
                <a:schemeClr val="dk1"/>
              </a:buClr>
              <a:buSzPts val="1400"/>
              <a:buFont typeface="Proxima Nova Semibold"/>
              <a:buNone/>
              <a:defRPr sz="1400" i="0">
                <a:solidFill>
                  <a:schemeClr val="dk1"/>
                </a:solidFill>
                <a:latin typeface="Proxima Nova Semibold"/>
                <a:ea typeface="Proxima Nova Semibold"/>
                <a:cs typeface="Proxima Nova Semibold"/>
                <a:sym typeface="Proxima Nova Semibold"/>
              </a:defRPr>
            </a:lvl1pPr>
            <a:lvl2pPr lvl="1"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2pPr>
            <a:lvl3pPr lvl="2"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3pPr>
            <a:lvl4pPr lvl="3"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4pPr>
            <a:lvl5pPr lvl="4"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5pPr>
            <a:lvl6pPr lvl="5"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6pPr>
            <a:lvl7pPr lvl="6"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7pPr>
            <a:lvl8pPr lvl="7"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8pPr>
            <a:lvl9pPr lvl="8"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9pPr>
          </a:lstStyle>
          <a:p>
            <a:endParaRPr/>
          </a:p>
        </p:txBody>
      </p:sp>
      <p:sp>
        <p:nvSpPr>
          <p:cNvPr id="410" name="Google Shape;410;p52"/>
          <p:cNvSpPr txBox="1">
            <a:spLocks noGrp="1"/>
          </p:cNvSpPr>
          <p:nvPr>
            <p:ph type="body" idx="4"/>
          </p:nvPr>
        </p:nvSpPr>
        <p:spPr>
          <a:xfrm>
            <a:off x="411800" y="1490075"/>
            <a:ext cx="2495700" cy="3003600"/>
          </a:xfrm>
          <a:prstGeom prst="rect">
            <a:avLst/>
          </a:prstGeom>
        </p:spPr>
        <p:txBody>
          <a:bodyPr spcFirstLastPara="1" wrap="square" lIns="0" tIns="0" rIns="0" bIns="0" anchor="t" anchorCtr="0">
            <a:noAutofit/>
          </a:bodyPr>
          <a:lstStyle>
            <a:lvl1pPr marL="457200" lvl="0" indent="-304800" rtl="0">
              <a:spcBef>
                <a:spcPts val="0"/>
              </a:spcBef>
              <a:spcAft>
                <a:spcPts val="0"/>
              </a:spcAft>
              <a:buSzPts val="1200"/>
              <a:buChar char="ᐩ"/>
              <a:defRPr/>
            </a:lvl1pPr>
            <a:lvl2pPr marL="914400" lvl="1" indent="-304800" rtl="0">
              <a:spcBef>
                <a:spcPts val="0"/>
              </a:spcBef>
              <a:spcAft>
                <a:spcPts val="0"/>
              </a:spcAft>
              <a:buSzPts val="1200"/>
              <a:buChar char="ᐩ"/>
              <a:defRPr/>
            </a:lvl2pPr>
            <a:lvl3pPr marL="1371600" lvl="2" indent="-298450" rtl="0">
              <a:spcBef>
                <a:spcPts val="0"/>
              </a:spcBef>
              <a:spcAft>
                <a:spcPts val="0"/>
              </a:spcAft>
              <a:buSzPts val="1100"/>
              <a:buChar char="ᐩ"/>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2100" rtl="0">
              <a:spcBef>
                <a:spcPts val="0"/>
              </a:spcBef>
              <a:spcAft>
                <a:spcPts val="0"/>
              </a:spcAft>
              <a:buClr>
                <a:srgbClr val="FFFFFF"/>
              </a:buClr>
              <a:buSzPts val="1000"/>
              <a:buChar char="○"/>
              <a:defRPr>
                <a:solidFill>
                  <a:srgbClr val="FFFFFF"/>
                </a:solidFill>
              </a:defRPr>
            </a:lvl7pPr>
            <a:lvl8pPr marL="3657600" lvl="7" indent="-285750" rtl="0">
              <a:spcBef>
                <a:spcPts val="0"/>
              </a:spcBef>
              <a:spcAft>
                <a:spcPts val="0"/>
              </a:spcAft>
              <a:buClr>
                <a:srgbClr val="FFFFFF"/>
              </a:buClr>
              <a:buSzPts val="900"/>
              <a:buChar char="○"/>
              <a:defRPr>
                <a:solidFill>
                  <a:srgbClr val="FFFFFF"/>
                </a:solidFill>
              </a:defRPr>
            </a:lvl8pPr>
            <a:lvl9pPr marL="4114800" lvl="8" indent="-273050" rtl="0">
              <a:spcBef>
                <a:spcPts val="0"/>
              </a:spcBef>
              <a:spcAft>
                <a:spcPts val="0"/>
              </a:spcAft>
              <a:buClr>
                <a:srgbClr val="FFFFFF"/>
              </a:buClr>
              <a:buSzPts val="700"/>
              <a:buChar char="○"/>
              <a:defRPr>
                <a:solidFill>
                  <a:srgbClr val="FFFFFF"/>
                </a:solidFill>
              </a:defRPr>
            </a:lvl9pPr>
          </a:lstStyle>
          <a:p>
            <a:endParaRPr/>
          </a:p>
        </p:txBody>
      </p:sp>
      <p:sp>
        <p:nvSpPr>
          <p:cNvPr id="411" name="Google Shape;411;p52"/>
          <p:cNvSpPr txBox="1">
            <a:spLocks noGrp="1"/>
          </p:cNvSpPr>
          <p:nvPr>
            <p:ph type="body" idx="5"/>
          </p:nvPr>
        </p:nvSpPr>
        <p:spPr>
          <a:xfrm>
            <a:off x="3339800" y="1490075"/>
            <a:ext cx="2495700" cy="3003600"/>
          </a:xfrm>
          <a:prstGeom prst="rect">
            <a:avLst/>
          </a:prstGeom>
        </p:spPr>
        <p:txBody>
          <a:bodyPr spcFirstLastPara="1" wrap="square" lIns="0" tIns="0" rIns="0" bIns="0" anchor="t" anchorCtr="0">
            <a:noAutofit/>
          </a:bodyPr>
          <a:lstStyle>
            <a:lvl1pPr marL="457200" lvl="0" indent="-304800" rtl="0">
              <a:spcBef>
                <a:spcPts val="0"/>
              </a:spcBef>
              <a:spcAft>
                <a:spcPts val="0"/>
              </a:spcAft>
              <a:buSzPts val="1200"/>
              <a:buChar char="ᐩ"/>
              <a:defRPr/>
            </a:lvl1pPr>
            <a:lvl2pPr marL="914400" lvl="1" indent="-304800" rtl="0">
              <a:spcBef>
                <a:spcPts val="0"/>
              </a:spcBef>
              <a:spcAft>
                <a:spcPts val="0"/>
              </a:spcAft>
              <a:buSzPts val="1200"/>
              <a:buChar char="ᐩ"/>
              <a:defRPr/>
            </a:lvl2pPr>
            <a:lvl3pPr marL="1371600" lvl="2" indent="-298450" rtl="0">
              <a:spcBef>
                <a:spcPts val="0"/>
              </a:spcBef>
              <a:spcAft>
                <a:spcPts val="0"/>
              </a:spcAft>
              <a:buSzPts val="1100"/>
              <a:buChar char="ᐩ"/>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2100" rtl="0">
              <a:spcBef>
                <a:spcPts val="0"/>
              </a:spcBef>
              <a:spcAft>
                <a:spcPts val="0"/>
              </a:spcAft>
              <a:buClr>
                <a:srgbClr val="FFFFFF"/>
              </a:buClr>
              <a:buSzPts val="1000"/>
              <a:buChar char="○"/>
              <a:defRPr>
                <a:solidFill>
                  <a:srgbClr val="FFFFFF"/>
                </a:solidFill>
              </a:defRPr>
            </a:lvl7pPr>
            <a:lvl8pPr marL="3657600" lvl="7" indent="-285750" rtl="0">
              <a:spcBef>
                <a:spcPts val="0"/>
              </a:spcBef>
              <a:spcAft>
                <a:spcPts val="0"/>
              </a:spcAft>
              <a:buClr>
                <a:srgbClr val="FFFFFF"/>
              </a:buClr>
              <a:buSzPts val="900"/>
              <a:buChar char="○"/>
              <a:defRPr>
                <a:solidFill>
                  <a:srgbClr val="FFFFFF"/>
                </a:solidFill>
              </a:defRPr>
            </a:lvl8pPr>
            <a:lvl9pPr marL="4114800" lvl="8" indent="-273050" rtl="0">
              <a:spcBef>
                <a:spcPts val="0"/>
              </a:spcBef>
              <a:spcAft>
                <a:spcPts val="0"/>
              </a:spcAft>
              <a:buClr>
                <a:srgbClr val="FFFFFF"/>
              </a:buClr>
              <a:buSzPts val="700"/>
              <a:buChar char="○"/>
              <a:defRPr>
                <a:solidFill>
                  <a:srgbClr val="FFFFFF"/>
                </a:solidFill>
              </a:defRPr>
            </a:lvl9pPr>
          </a:lstStyle>
          <a:p>
            <a:endParaRPr/>
          </a:p>
        </p:txBody>
      </p:sp>
      <p:sp>
        <p:nvSpPr>
          <p:cNvPr id="412" name="Google Shape;412;p52"/>
          <p:cNvSpPr txBox="1">
            <a:spLocks noGrp="1"/>
          </p:cNvSpPr>
          <p:nvPr>
            <p:ph type="body" idx="6"/>
          </p:nvPr>
        </p:nvSpPr>
        <p:spPr>
          <a:xfrm>
            <a:off x="6244175" y="1763725"/>
            <a:ext cx="2495700" cy="3003600"/>
          </a:xfrm>
          <a:prstGeom prst="rect">
            <a:avLst/>
          </a:prstGeom>
        </p:spPr>
        <p:txBody>
          <a:bodyPr spcFirstLastPara="1" wrap="square" lIns="0" tIns="0" rIns="0" bIns="0" anchor="t" anchorCtr="0">
            <a:noAutofit/>
          </a:bodyPr>
          <a:lstStyle>
            <a:lvl1pPr marL="457200" lvl="0" indent="-304800" rtl="0">
              <a:spcBef>
                <a:spcPts val="0"/>
              </a:spcBef>
              <a:spcAft>
                <a:spcPts val="0"/>
              </a:spcAft>
              <a:buSzPts val="1200"/>
              <a:buChar char="ᐩ"/>
              <a:defRPr/>
            </a:lvl1pPr>
            <a:lvl2pPr marL="914400" lvl="1" indent="-304800" rtl="0">
              <a:spcBef>
                <a:spcPts val="0"/>
              </a:spcBef>
              <a:spcAft>
                <a:spcPts val="0"/>
              </a:spcAft>
              <a:buSzPts val="1200"/>
              <a:buChar char="ᐩ"/>
              <a:defRPr/>
            </a:lvl2pPr>
            <a:lvl3pPr marL="1371600" lvl="2" indent="-298450" rtl="0">
              <a:spcBef>
                <a:spcPts val="0"/>
              </a:spcBef>
              <a:spcAft>
                <a:spcPts val="0"/>
              </a:spcAft>
              <a:buSzPts val="1100"/>
              <a:buChar char="ᐩ"/>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2100" rtl="0">
              <a:spcBef>
                <a:spcPts val="0"/>
              </a:spcBef>
              <a:spcAft>
                <a:spcPts val="0"/>
              </a:spcAft>
              <a:buClr>
                <a:srgbClr val="FFFFFF"/>
              </a:buClr>
              <a:buSzPts val="1000"/>
              <a:buChar char="○"/>
              <a:defRPr>
                <a:solidFill>
                  <a:srgbClr val="FFFFFF"/>
                </a:solidFill>
              </a:defRPr>
            </a:lvl7pPr>
            <a:lvl8pPr marL="3657600" lvl="7" indent="-285750" rtl="0">
              <a:spcBef>
                <a:spcPts val="0"/>
              </a:spcBef>
              <a:spcAft>
                <a:spcPts val="0"/>
              </a:spcAft>
              <a:buClr>
                <a:srgbClr val="FFFFFF"/>
              </a:buClr>
              <a:buSzPts val="900"/>
              <a:buChar char="○"/>
              <a:defRPr>
                <a:solidFill>
                  <a:srgbClr val="FFFFFF"/>
                </a:solidFill>
              </a:defRPr>
            </a:lvl8pPr>
            <a:lvl9pPr marL="4114800" lvl="8" indent="-273050" rtl="0">
              <a:spcBef>
                <a:spcPts val="0"/>
              </a:spcBef>
              <a:spcAft>
                <a:spcPts val="0"/>
              </a:spcAft>
              <a:buClr>
                <a:srgbClr val="FFFFFF"/>
              </a:buClr>
              <a:buSzPts val="700"/>
              <a:buChar char="○"/>
              <a:defRPr>
                <a:solidFill>
                  <a:srgbClr val="FFFFFF"/>
                </a:solidFill>
              </a:defRPr>
            </a:lvl9pPr>
          </a:lstStyle>
          <a:p>
            <a:endParaRPr/>
          </a:p>
        </p:txBody>
      </p:sp>
      <p:sp>
        <p:nvSpPr>
          <p:cNvPr id="413" name="Google Shape;413;p52"/>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i="0" u="none" strike="noStrike" cap="none">
                <a:solidFill>
                  <a:srgbClr val="666666"/>
                </a:solidFill>
                <a:latin typeface="Proxima Nova"/>
                <a:ea typeface="Proxima Nova"/>
                <a:cs typeface="Proxima Nova"/>
                <a:sym typeface="Proxima Nova"/>
              </a:rPr>
              <a:t>PROPRIETARY &amp; CONFIDENTIAL</a:t>
            </a:r>
            <a:endParaRPr sz="700" i="0" u="none" strike="noStrike" cap="none">
              <a:solidFill>
                <a:srgbClr val="666666"/>
              </a:solidFill>
              <a:latin typeface="Proxima Nova"/>
              <a:ea typeface="Proxima Nova"/>
              <a:cs typeface="Proxima Nova"/>
              <a:sym typeface="Proxima Nova"/>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111">
          <p15:clr>
            <a:srgbClr val="FBAE40"/>
          </p15:clr>
        </p15:guide>
        <p15:guide id="2" pos="1827">
          <p15:clr>
            <a:srgbClr val="FBAE40"/>
          </p15:clr>
        </p15:guide>
        <p15:guide id="3" pos="2104">
          <p15:clr>
            <a:srgbClr val="FBAE40"/>
          </p15:clr>
        </p15:guide>
        <p15:guide id="4" pos="3656">
          <p15:clr>
            <a:srgbClr val="FBAE40"/>
          </p15:clr>
        </p15:guide>
        <p15:guide id="5" pos="3933">
          <p15:clr>
            <a:srgbClr val="FBAE40"/>
          </p15:clr>
        </p15:guide>
        <p15:guide id="6" orient="horz" pos="81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5 Title, Subtitle and Content (Dark w/bg)">
  <p:cSld name="CUSTOM_4_1_1_1">
    <p:bg>
      <p:bgPr>
        <a:solidFill>
          <a:schemeClr val="dk1"/>
        </a:solidFill>
        <a:effectLst/>
      </p:bgPr>
    </p:bg>
    <p:spTree>
      <p:nvGrpSpPr>
        <p:cNvPr id="1" name="Shape 37"/>
        <p:cNvGrpSpPr/>
        <p:nvPr/>
      </p:nvGrpSpPr>
      <p:grpSpPr>
        <a:xfrm>
          <a:off x="0" y="0"/>
          <a:ext cx="0" cy="0"/>
          <a:chOff x="0" y="0"/>
          <a:chExt cx="0" cy="0"/>
        </a:xfrm>
      </p:grpSpPr>
      <p:pic>
        <p:nvPicPr>
          <p:cNvPr id="38" name="Google Shape;38;p6"/>
          <p:cNvPicPr preferRelativeResize="0"/>
          <p:nvPr/>
        </p:nvPicPr>
        <p:blipFill rotWithShape="1">
          <a:blip r:embed="rId2">
            <a:alphaModFix amt="30000"/>
          </a:blip>
          <a:srcRect r="49857"/>
          <a:stretch/>
        </p:blipFill>
        <p:spPr>
          <a:xfrm>
            <a:off x="6566349" y="0"/>
            <a:ext cx="2577649" cy="5143499"/>
          </a:xfrm>
          <a:prstGeom prst="rect">
            <a:avLst/>
          </a:prstGeom>
          <a:noFill/>
          <a:ln>
            <a:noFill/>
          </a:ln>
        </p:spPr>
      </p:pic>
      <p:pic>
        <p:nvPicPr>
          <p:cNvPr id="39" name="Google Shape;39;p6"/>
          <p:cNvPicPr preferRelativeResize="0"/>
          <p:nvPr/>
        </p:nvPicPr>
        <p:blipFill rotWithShape="1">
          <a:blip r:embed="rId2">
            <a:alphaModFix amt="30000"/>
          </a:blip>
          <a:srcRect r="49857"/>
          <a:stretch/>
        </p:blipFill>
        <p:spPr>
          <a:xfrm>
            <a:off x="3988699" y="0"/>
            <a:ext cx="2577649" cy="5143499"/>
          </a:xfrm>
          <a:prstGeom prst="rect">
            <a:avLst/>
          </a:prstGeom>
          <a:noFill/>
          <a:ln>
            <a:noFill/>
          </a:ln>
        </p:spPr>
      </p:pic>
      <p:pic>
        <p:nvPicPr>
          <p:cNvPr id="40" name="Google Shape;40;p6"/>
          <p:cNvPicPr preferRelativeResize="0"/>
          <p:nvPr/>
        </p:nvPicPr>
        <p:blipFill rotWithShape="1">
          <a:blip r:embed="rId2">
            <a:alphaModFix amt="30000"/>
          </a:blip>
          <a:srcRect r="49857"/>
          <a:stretch/>
        </p:blipFill>
        <p:spPr>
          <a:xfrm>
            <a:off x="1411049" y="0"/>
            <a:ext cx="2577649" cy="5143499"/>
          </a:xfrm>
          <a:prstGeom prst="rect">
            <a:avLst/>
          </a:prstGeom>
          <a:noFill/>
          <a:ln>
            <a:noFill/>
          </a:ln>
        </p:spPr>
      </p:pic>
      <p:pic>
        <p:nvPicPr>
          <p:cNvPr id="41" name="Google Shape;41;p6"/>
          <p:cNvPicPr preferRelativeResize="0"/>
          <p:nvPr/>
        </p:nvPicPr>
        <p:blipFill rotWithShape="1">
          <a:blip r:embed="rId2">
            <a:alphaModFix amt="30000"/>
          </a:blip>
          <a:srcRect l="22693" r="49855"/>
          <a:stretch/>
        </p:blipFill>
        <p:spPr>
          <a:xfrm>
            <a:off x="-1" y="0"/>
            <a:ext cx="1411049" cy="5143499"/>
          </a:xfrm>
          <a:prstGeom prst="rect">
            <a:avLst/>
          </a:prstGeom>
          <a:noFill/>
          <a:ln>
            <a:noFill/>
          </a:ln>
        </p:spPr>
      </p:pic>
      <p:sp>
        <p:nvSpPr>
          <p:cNvPr id="42" name="Google Shape;42;p6"/>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1pPr>
            <a:lvl2pPr marL="0" marR="0" lvl="1"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2pPr>
            <a:lvl3pPr marL="0" marR="0" lvl="2"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3pPr>
            <a:lvl4pPr marL="0" marR="0" lvl="3"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4pPr>
            <a:lvl5pPr marL="0" marR="0" lvl="4"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5pPr>
            <a:lvl6pPr marL="0" marR="0" lvl="5"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6pPr>
            <a:lvl7pPr marL="0" marR="0" lvl="6"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7pPr>
            <a:lvl8pPr marL="0" marR="0" lvl="7"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8pPr>
            <a:lvl9pPr marL="0" marR="0" lvl="8"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43" name="Google Shape;43;p6"/>
          <p:cNvPicPr preferRelativeResize="0"/>
          <p:nvPr/>
        </p:nvPicPr>
        <p:blipFill rotWithShape="1">
          <a:blip r:embed="rId3">
            <a:alphaModFix/>
          </a:blip>
          <a:srcRect/>
          <a:stretch/>
        </p:blipFill>
        <p:spPr>
          <a:xfrm>
            <a:off x="8540263" y="303213"/>
            <a:ext cx="208450" cy="208450"/>
          </a:xfrm>
          <a:prstGeom prst="rect">
            <a:avLst/>
          </a:prstGeom>
          <a:noFill/>
          <a:ln>
            <a:noFill/>
          </a:ln>
        </p:spPr>
      </p:pic>
      <p:sp>
        <p:nvSpPr>
          <p:cNvPr id="44" name="Google Shape;44;p6"/>
          <p:cNvSpPr txBox="1">
            <a:spLocks noGrp="1"/>
          </p:cNvSpPr>
          <p:nvPr>
            <p:ph type="title"/>
          </p:nvPr>
        </p:nvSpPr>
        <p:spPr>
          <a:xfrm>
            <a:off x="411600" y="303225"/>
            <a:ext cx="7726500" cy="7122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2800"/>
              <a:buNone/>
              <a:defRPr sz="3200">
                <a:solidFill>
                  <a:srgbClr val="FFFFFF"/>
                </a:solidFill>
              </a:defRPr>
            </a:lvl1pPr>
            <a:lvl2pPr lvl="1" algn="l" rtl="0">
              <a:lnSpc>
                <a:spcPct val="100000"/>
              </a:lnSpc>
              <a:spcBef>
                <a:spcPts val="0"/>
              </a:spcBef>
              <a:spcAft>
                <a:spcPts val="0"/>
              </a:spcAft>
              <a:buSzPts val="2800"/>
              <a:buNone/>
              <a:defRPr sz="3900">
                <a:solidFill>
                  <a:srgbClr val="FFFFFF"/>
                </a:solidFill>
              </a:defRPr>
            </a:lvl2pPr>
            <a:lvl3pPr lvl="2" algn="l" rtl="0">
              <a:lnSpc>
                <a:spcPct val="100000"/>
              </a:lnSpc>
              <a:spcBef>
                <a:spcPts val="0"/>
              </a:spcBef>
              <a:spcAft>
                <a:spcPts val="0"/>
              </a:spcAft>
              <a:buSzPts val="2800"/>
              <a:buNone/>
              <a:defRPr sz="3900">
                <a:solidFill>
                  <a:srgbClr val="FFFFFF"/>
                </a:solidFill>
              </a:defRPr>
            </a:lvl3pPr>
            <a:lvl4pPr lvl="3" algn="l" rtl="0">
              <a:lnSpc>
                <a:spcPct val="100000"/>
              </a:lnSpc>
              <a:spcBef>
                <a:spcPts val="0"/>
              </a:spcBef>
              <a:spcAft>
                <a:spcPts val="0"/>
              </a:spcAft>
              <a:buSzPts val="2800"/>
              <a:buNone/>
              <a:defRPr sz="3900">
                <a:solidFill>
                  <a:srgbClr val="FFFFFF"/>
                </a:solidFill>
              </a:defRPr>
            </a:lvl4pPr>
            <a:lvl5pPr lvl="4" algn="l" rtl="0">
              <a:lnSpc>
                <a:spcPct val="100000"/>
              </a:lnSpc>
              <a:spcBef>
                <a:spcPts val="0"/>
              </a:spcBef>
              <a:spcAft>
                <a:spcPts val="0"/>
              </a:spcAft>
              <a:buSzPts val="2800"/>
              <a:buNone/>
              <a:defRPr sz="3900">
                <a:solidFill>
                  <a:srgbClr val="FFFFFF"/>
                </a:solidFill>
              </a:defRPr>
            </a:lvl5pPr>
            <a:lvl6pPr lvl="5" algn="l" rtl="0">
              <a:lnSpc>
                <a:spcPct val="100000"/>
              </a:lnSpc>
              <a:spcBef>
                <a:spcPts val="0"/>
              </a:spcBef>
              <a:spcAft>
                <a:spcPts val="0"/>
              </a:spcAft>
              <a:buSzPts val="2800"/>
              <a:buNone/>
              <a:defRPr sz="3900">
                <a:solidFill>
                  <a:srgbClr val="FFFFFF"/>
                </a:solidFill>
              </a:defRPr>
            </a:lvl6pPr>
            <a:lvl7pPr lvl="6" algn="l" rtl="0">
              <a:lnSpc>
                <a:spcPct val="100000"/>
              </a:lnSpc>
              <a:spcBef>
                <a:spcPts val="0"/>
              </a:spcBef>
              <a:spcAft>
                <a:spcPts val="0"/>
              </a:spcAft>
              <a:buSzPts val="2800"/>
              <a:buNone/>
              <a:defRPr sz="3900">
                <a:solidFill>
                  <a:srgbClr val="FFFFFF"/>
                </a:solidFill>
              </a:defRPr>
            </a:lvl7pPr>
            <a:lvl8pPr lvl="7" algn="l" rtl="0">
              <a:lnSpc>
                <a:spcPct val="100000"/>
              </a:lnSpc>
              <a:spcBef>
                <a:spcPts val="0"/>
              </a:spcBef>
              <a:spcAft>
                <a:spcPts val="0"/>
              </a:spcAft>
              <a:buSzPts val="2800"/>
              <a:buNone/>
              <a:defRPr sz="3900">
                <a:solidFill>
                  <a:srgbClr val="FFFFFF"/>
                </a:solidFill>
              </a:defRPr>
            </a:lvl8pPr>
            <a:lvl9pPr lvl="8" algn="l" rtl="0">
              <a:lnSpc>
                <a:spcPct val="100000"/>
              </a:lnSpc>
              <a:spcBef>
                <a:spcPts val="0"/>
              </a:spcBef>
              <a:spcAft>
                <a:spcPts val="0"/>
              </a:spcAft>
              <a:buSzPts val="2800"/>
              <a:buNone/>
              <a:defRPr sz="3900">
                <a:solidFill>
                  <a:srgbClr val="FFFFFF"/>
                </a:solidFill>
              </a:defRPr>
            </a:lvl9pPr>
          </a:lstStyle>
          <a:p>
            <a:endParaRPr/>
          </a:p>
        </p:txBody>
      </p:sp>
      <p:sp>
        <p:nvSpPr>
          <p:cNvPr id="45" name="Google Shape;45;p6"/>
          <p:cNvSpPr txBox="1">
            <a:spLocks noGrp="1"/>
          </p:cNvSpPr>
          <p:nvPr>
            <p:ph type="subTitle" idx="1"/>
          </p:nvPr>
        </p:nvSpPr>
        <p:spPr>
          <a:xfrm>
            <a:off x="411700" y="1015526"/>
            <a:ext cx="7726500" cy="466200"/>
          </a:xfrm>
          <a:prstGeom prst="rect">
            <a:avLst/>
          </a:prstGeom>
          <a:noFill/>
          <a:ln>
            <a:noFill/>
          </a:ln>
        </p:spPr>
        <p:txBody>
          <a:bodyPr spcFirstLastPara="1" wrap="square" lIns="0" tIns="0" rIns="0" bIns="0" anchor="t" anchorCtr="0">
            <a:noAutofit/>
          </a:bodyPr>
          <a:lstStyle>
            <a:lvl1pPr lvl="0" algn="l" rtl="0">
              <a:lnSpc>
                <a:spcPct val="95000"/>
              </a:lnSpc>
              <a:spcBef>
                <a:spcPts val="0"/>
              </a:spcBef>
              <a:spcAft>
                <a:spcPts val="0"/>
              </a:spcAft>
              <a:buClr>
                <a:srgbClr val="FFFFFF"/>
              </a:buClr>
              <a:buSzPts val="1400"/>
              <a:buFont typeface="Proxima Nova Semibold"/>
              <a:buNone/>
              <a:defRPr sz="1400" i="0">
                <a:solidFill>
                  <a:srgbClr val="FFFFFF"/>
                </a:solidFill>
                <a:latin typeface="Proxima Nova Semibold"/>
                <a:ea typeface="Proxima Nova Semibold"/>
                <a:cs typeface="Proxima Nova Semibold"/>
                <a:sym typeface="Proxima Nova Semibold"/>
              </a:defRPr>
            </a:lvl1pPr>
            <a:lvl2pPr lvl="1" algn="l" rtl="0">
              <a:lnSpc>
                <a:spcPct val="95000"/>
              </a:lnSpc>
              <a:spcBef>
                <a:spcPts val="0"/>
              </a:spcBef>
              <a:spcAft>
                <a:spcPts val="0"/>
              </a:spcAft>
              <a:buClr>
                <a:srgbClr val="FFFFFF"/>
              </a:buClr>
              <a:buSzPts val="1400"/>
              <a:buNone/>
              <a:defRPr sz="1400" b="1">
                <a:solidFill>
                  <a:srgbClr val="FFFFFF"/>
                </a:solidFill>
              </a:defRPr>
            </a:lvl2pPr>
            <a:lvl3pPr lvl="2" algn="l" rtl="0">
              <a:lnSpc>
                <a:spcPct val="95000"/>
              </a:lnSpc>
              <a:spcBef>
                <a:spcPts val="0"/>
              </a:spcBef>
              <a:spcAft>
                <a:spcPts val="0"/>
              </a:spcAft>
              <a:buClr>
                <a:srgbClr val="FFFFFF"/>
              </a:buClr>
              <a:buSzPts val="1400"/>
              <a:buNone/>
              <a:defRPr sz="1400" b="1">
                <a:solidFill>
                  <a:srgbClr val="FFFFFF"/>
                </a:solidFill>
              </a:defRPr>
            </a:lvl3pPr>
            <a:lvl4pPr lvl="3" algn="l" rtl="0">
              <a:lnSpc>
                <a:spcPct val="95000"/>
              </a:lnSpc>
              <a:spcBef>
                <a:spcPts val="0"/>
              </a:spcBef>
              <a:spcAft>
                <a:spcPts val="0"/>
              </a:spcAft>
              <a:buClr>
                <a:srgbClr val="FFFFFF"/>
              </a:buClr>
              <a:buSzPts val="1400"/>
              <a:buNone/>
              <a:defRPr sz="1400" b="1">
                <a:solidFill>
                  <a:srgbClr val="FFFFFF"/>
                </a:solidFill>
              </a:defRPr>
            </a:lvl4pPr>
            <a:lvl5pPr lvl="4" algn="l" rtl="0">
              <a:lnSpc>
                <a:spcPct val="95000"/>
              </a:lnSpc>
              <a:spcBef>
                <a:spcPts val="0"/>
              </a:spcBef>
              <a:spcAft>
                <a:spcPts val="0"/>
              </a:spcAft>
              <a:buClr>
                <a:srgbClr val="FFFFFF"/>
              </a:buClr>
              <a:buSzPts val="1400"/>
              <a:buNone/>
              <a:defRPr sz="1400" b="1">
                <a:solidFill>
                  <a:srgbClr val="FFFFFF"/>
                </a:solidFill>
              </a:defRPr>
            </a:lvl5pPr>
            <a:lvl6pPr lvl="5" algn="l" rtl="0">
              <a:lnSpc>
                <a:spcPct val="95000"/>
              </a:lnSpc>
              <a:spcBef>
                <a:spcPts val="0"/>
              </a:spcBef>
              <a:spcAft>
                <a:spcPts val="0"/>
              </a:spcAft>
              <a:buClr>
                <a:srgbClr val="FFFFFF"/>
              </a:buClr>
              <a:buSzPts val="1400"/>
              <a:buNone/>
              <a:defRPr sz="1400" b="1">
                <a:solidFill>
                  <a:srgbClr val="FFFFFF"/>
                </a:solidFill>
              </a:defRPr>
            </a:lvl6pPr>
            <a:lvl7pPr lvl="6" algn="l" rtl="0">
              <a:lnSpc>
                <a:spcPct val="95000"/>
              </a:lnSpc>
              <a:spcBef>
                <a:spcPts val="0"/>
              </a:spcBef>
              <a:spcAft>
                <a:spcPts val="0"/>
              </a:spcAft>
              <a:buClr>
                <a:srgbClr val="FFFFFF"/>
              </a:buClr>
              <a:buSzPts val="1400"/>
              <a:buNone/>
              <a:defRPr sz="1400" b="1">
                <a:solidFill>
                  <a:srgbClr val="FFFFFF"/>
                </a:solidFill>
              </a:defRPr>
            </a:lvl7pPr>
            <a:lvl8pPr lvl="7" algn="l" rtl="0">
              <a:lnSpc>
                <a:spcPct val="95000"/>
              </a:lnSpc>
              <a:spcBef>
                <a:spcPts val="0"/>
              </a:spcBef>
              <a:spcAft>
                <a:spcPts val="0"/>
              </a:spcAft>
              <a:buClr>
                <a:srgbClr val="FFFFFF"/>
              </a:buClr>
              <a:buSzPts val="1400"/>
              <a:buNone/>
              <a:defRPr sz="1400" b="1">
                <a:solidFill>
                  <a:srgbClr val="FFFFFF"/>
                </a:solidFill>
              </a:defRPr>
            </a:lvl8pPr>
            <a:lvl9pPr lvl="8" algn="l" rtl="0">
              <a:lnSpc>
                <a:spcPct val="95000"/>
              </a:lnSpc>
              <a:spcBef>
                <a:spcPts val="0"/>
              </a:spcBef>
              <a:spcAft>
                <a:spcPts val="0"/>
              </a:spcAft>
              <a:buClr>
                <a:srgbClr val="FFFFFF"/>
              </a:buClr>
              <a:buSzPts val="1400"/>
              <a:buNone/>
              <a:defRPr sz="1400" b="1">
                <a:solidFill>
                  <a:srgbClr val="FFFFFF"/>
                </a:solidFill>
              </a:defRPr>
            </a:lvl9pPr>
          </a:lstStyle>
          <a:p>
            <a:endParaRPr/>
          </a:p>
        </p:txBody>
      </p:sp>
      <p:sp>
        <p:nvSpPr>
          <p:cNvPr id="46" name="Google Shape;46;p6"/>
          <p:cNvSpPr txBox="1">
            <a:spLocks noGrp="1"/>
          </p:cNvSpPr>
          <p:nvPr>
            <p:ph type="body" idx="2"/>
          </p:nvPr>
        </p:nvSpPr>
        <p:spPr>
          <a:xfrm>
            <a:off x="411700" y="1516975"/>
            <a:ext cx="8337000" cy="3003600"/>
          </a:xfrm>
          <a:prstGeom prst="rect">
            <a:avLst/>
          </a:prstGeom>
        </p:spPr>
        <p:txBody>
          <a:bodyPr spcFirstLastPara="1" wrap="square" lIns="0" tIns="0" rIns="0" bIns="0" anchor="t" anchorCtr="0">
            <a:noAutofit/>
          </a:bodyPr>
          <a:lstStyle>
            <a:lvl1pPr marL="457200" lvl="0" indent="-304800" rtl="0">
              <a:spcBef>
                <a:spcPts val="0"/>
              </a:spcBef>
              <a:spcAft>
                <a:spcPts val="0"/>
              </a:spcAft>
              <a:buClr>
                <a:srgbClr val="FFFFFF"/>
              </a:buClr>
              <a:buSzPts val="1200"/>
              <a:buChar char="ᐩ"/>
              <a:defRPr>
                <a:solidFill>
                  <a:srgbClr val="FFFFFF"/>
                </a:solidFill>
              </a:defRPr>
            </a:lvl1pPr>
            <a:lvl2pPr marL="914400" lvl="1" indent="-304800" rtl="0">
              <a:spcBef>
                <a:spcPts val="0"/>
              </a:spcBef>
              <a:spcAft>
                <a:spcPts val="0"/>
              </a:spcAft>
              <a:buClr>
                <a:srgbClr val="FFFFFF"/>
              </a:buClr>
              <a:buSzPts val="1200"/>
              <a:buChar char="ᐩ"/>
              <a:defRPr>
                <a:solidFill>
                  <a:srgbClr val="FFFFFF"/>
                </a:solidFill>
              </a:defRPr>
            </a:lvl2pPr>
            <a:lvl3pPr marL="1371600" lvl="2" indent="-298450" rtl="0">
              <a:spcBef>
                <a:spcPts val="0"/>
              </a:spcBef>
              <a:spcAft>
                <a:spcPts val="0"/>
              </a:spcAft>
              <a:buClr>
                <a:srgbClr val="FFFFFF"/>
              </a:buClr>
              <a:buSzPts val="1100"/>
              <a:buChar char="ᐩ"/>
              <a:defRPr>
                <a:solidFill>
                  <a:srgbClr val="FFFFFF"/>
                </a:solidFill>
              </a:defRPr>
            </a:lvl3pPr>
            <a:lvl4pPr marL="1828800" lvl="3" indent="-298450" rtl="0">
              <a:spcBef>
                <a:spcPts val="0"/>
              </a:spcBef>
              <a:spcAft>
                <a:spcPts val="0"/>
              </a:spcAft>
              <a:buClr>
                <a:srgbClr val="FFFFFF"/>
              </a:buClr>
              <a:buSzPts val="1100"/>
              <a:buChar char="○"/>
              <a:defRPr>
                <a:solidFill>
                  <a:srgbClr val="FFFFFF"/>
                </a:solidFill>
              </a:defRPr>
            </a:lvl4pPr>
            <a:lvl5pPr marL="2286000" lvl="4" indent="-298450" rtl="0">
              <a:spcBef>
                <a:spcPts val="0"/>
              </a:spcBef>
              <a:spcAft>
                <a:spcPts val="0"/>
              </a:spcAft>
              <a:buClr>
                <a:srgbClr val="FFFFFF"/>
              </a:buClr>
              <a:buSzPts val="1100"/>
              <a:buChar char="○"/>
              <a:defRPr>
                <a:solidFill>
                  <a:srgbClr val="FFFFFF"/>
                </a:solidFill>
              </a:defRPr>
            </a:lvl5pPr>
            <a:lvl6pPr marL="2743200" lvl="5" indent="-298450" rtl="0">
              <a:spcBef>
                <a:spcPts val="0"/>
              </a:spcBef>
              <a:spcAft>
                <a:spcPts val="0"/>
              </a:spcAft>
              <a:buClr>
                <a:srgbClr val="FFFFFF"/>
              </a:buClr>
              <a:buSzPts val="1100"/>
              <a:buChar char="○"/>
              <a:defRPr>
                <a:solidFill>
                  <a:srgbClr val="FFFFFF"/>
                </a:solidFill>
              </a:defRPr>
            </a:lvl6pPr>
            <a:lvl7pPr marL="3200400" lvl="6" indent="-292100" rtl="0">
              <a:spcBef>
                <a:spcPts val="0"/>
              </a:spcBef>
              <a:spcAft>
                <a:spcPts val="0"/>
              </a:spcAft>
              <a:buClr>
                <a:srgbClr val="FFFFFF"/>
              </a:buClr>
              <a:buSzPts val="1000"/>
              <a:buChar char="○"/>
              <a:defRPr>
                <a:solidFill>
                  <a:srgbClr val="FFFFFF"/>
                </a:solidFill>
              </a:defRPr>
            </a:lvl7pPr>
            <a:lvl8pPr marL="3657600" lvl="7" indent="-285750" rtl="0">
              <a:spcBef>
                <a:spcPts val="0"/>
              </a:spcBef>
              <a:spcAft>
                <a:spcPts val="0"/>
              </a:spcAft>
              <a:buClr>
                <a:srgbClr val="FFFFFF"/>
              </a:buClr>
              <a:buSzPts val="900"/>
              <a:buChar char="○"/>
              <a:defRPr>
                <a:solidFill>
                  <a:srgbClr val="FFFFFF"/>
                </a:solidFill>
              </a:defRPr>
            </a:lvl8pPr>
            <a:lvl9pPr marL="4114800" lvl="8" indent="-273050" rtl="0">
              <a:spcBef>
                <a:spcPts val="0"/>
              </a:spcBef>
              <a:spcAft>
                <a:spcPts val="0"/>
              </a:spcAft>
              <a:buClr>
                <a:srgbClr val="FFFFFF"/>
              </a:buClr>
              <a:buSzPts val="700"/>
              <a:buChar char="○"/>
              <a:defRPr>
                <a:solidFill>
                  <a:srgbClr val="FFFFFF"/>
                </a:solidFill>
              </a:defRPr>
            </a:lvl9pPr>
          </a:lstStyle>
          <a:p>
            <a:endParaRPr/>
          </a:p>
        </p:txBody>
      </p:sp>
      <p:sp>
        <p:nvSpPr>
          <p:cNvPr id="47" name="Google Shape;47;p6"/>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i="0" u="none" strike="noStrike" cap="none">
                <a:solidFill>
                  <a:srgbClr val="666666"/>
                </a:solidFill>
                <a:latin typeface="Proxima Nova"/>
                <a:ea typeface="Proxima Nova"/>
                <a:cs typeface="Proxima Nova"/>
                <a:sym typeface="Proxima Nova"/>
              </a:rPr>
              <a:t>PROPRIETARY &amp; CONFIDENTIAL</a:t>
            </a:r>
            <a:endParaRPr sz="700" i="0" u="none" strike="noStrike" cap="none">
              <a:solidFill>
                <a:srgbClr val="666666"/>
              </a:solidFill>
              <a:latin typeface="Proxima Nova"/>
              <a:ea typeface="Proxima Nova"/>
              <a:cs typeface="Proxima Nova"/>
              <a:sym typeface="Proxima Nova"/>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956">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12 Two Columns 1/3 Split">
  <p:cSld name="2 columns 1/3 split">
    <p:spTree>
      <p:nvGrpSpPr>
        <p:cNvPr id="1" name="Shape 414"/>
        <p:cNvGrpSpPr/>
        <p:nvPr/>
      </p:nvGrpSpPr>
      <p:grpSpPr>
        <a:xfrm>
          <a:off x="0" y="0"/>
          <a:ext cx="0" cy="0"/>
          <a:chOff x="0" y="0"/>
          <a:chExt cx="0" cy="0"/>
        </a:xfrm>
      </p:grpSpPr>
      <p:sp>
        <p:nvSpPr>
          <p:cNvPr id="415" name="Google Shape;415;p53"/>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1pPr>
            <a:lvl2pPr marL="0" marR="0" lvl="1"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2pPr>
            <a:lvl3pPr marL="0" marR="0" lvl="2"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3pPr>
            <a:lvl4pPr marL="0" marR="0" lvl="3"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4pPr>
            <a:lvl5pPr marL="0" marR="0" lvl="4"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5pPr>
            <a:lvl6pPr marL="0" marR="0" lvl="5"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6pPr>
            <a:lvl7pPr marL="0" marR="0" lvl="6"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7pPr>
            <a:lvl8pPr marL="0" marR="0" lvl="7"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8pPr>
            <a:lvl9pPr marL="0" marR="0" lvl="8"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416" name="Google Shape;416;p53"/>
          <p:cNvPicPr preferRelativeResize="0"/>
          <p:nvPr/>
        </p:nvPicPr>
        <p:blipFill rotWithShape="1">
          <a:blip r:embed="rId2">
            <a:alphaModFix/>
          </a:blip>
          <a:srcRect/>
          <a:stretch/>
        </p:blipFill>
        <p:spPr>
          <a:xfrm>
            <a:off x="8540263" y="303213"/>
            <a:ext cx="208450" cy="208450"/>
          </a:xfrm>
          <a:prstGeom prst="rect">
            <a:avLst/>
          </a:prstGeom>
          <a:noFill/>
          <a:ln>
            <a:noFill/>
          </a:ln>
        </p:spPr>
      </p:pic>
      <p:sp>
        <p:nvSpPr>
          <p:cNvPr id="417" name="Google Shape;417;p53"/>
          <p:cNvSpPr txBox="1">
            <a:spLocks noGrp="1"/>
          </p:cNvSpPr>
          <p:nvPr>
            <p:ph type="title"/>
          </p:nvPr>
        </p:nvSpPr>
        <p:spPr>
          <a:xfrm>
            <a:off x="411600" y="303225"/>
            <a:ext cx="7726500" cy="7890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2800"/>
              <a:buNone/>
              <a:defRPr sz="3200">
                <a:solidFill>
                  <a:schemeClr val="dk1"/>
                </a:solidFill>
              </a:defRPr>
            </a:lvl1pPr>
            <a:lvl2pPr lvl="1" algn="l" rtl="0">
              <a:lnSpc>
                <a:spcPct val="100000"/>
              </a:lnSpc>
              <a:spcBef>
                <a:spcPts val="0"/>
              </a:spcBef>
              <a:spcAft>
                <a:spcPts val="0"/>
              </a:spcAft>
              <a:buSzPts val="2800"/>
              <a:buNone/>
              <a:defRPr sz="3900">
                <a:solidFill>
                  <a:srgbClr val="FFFFFF"/>
                </a:solidFill>
              </a:defRPr>
            </a:lvl2pPr>
            <a:lvl3pPr lvl="2" algn="l" rtl="0">
              <a:lnSpc>
                <a:spcPct val="100000"/>
              </a:lnSpc>
              <a:spcBef>
                <a:spcPts val="0"/>
              </a:spcBef>
              <a:spcAft>
                <a:spcPts val="0"/>
              </a:spcAft>
              <a:buSzPts val="2800"/>
              <a:buNone/>
              <a:defRPr sz="3900">
                <a:solidFill>
                  <a:srgbClr val="FFFFFF"/>
                </a:solidFill>
              </a:defRPr>
            </a:lvl3pPr>
            <a:lvl4pPr lvl="3" algn="l" rtl="0">
              <a:lnSpc>
                <a:spcPct val="100000"/>
              </a:lnSpc>
              <a:spcBef>
                <a:spcPts val="0"/>
              </a:spcBef>
              <a:spcAft>
                <a:spcPts val="0"/>
              </a:spcAft>
              <a:buSzPts val="2800"/>
              <a:buNone/>
              <a:defRPr sz="3900">
                <a:solidFill>
                  <a:srgbClr val="FFFFFF"/>
                </a:solidFill>
              </a:defRPr>
            </a:lvl4pPr>
            <a:lvl5pPr lvl="4" algn="l" rtl="0">
              <a:lnSpc>
                <a:spcPct val="100000"/>
              </a:lnSpc>
              <a:spcBef>
                <a:spcPts val="0"/>
              </a:spcBef>
              <a:spcAft>
                <a:spcPts val="0"/>
              </a:spcAft>
              <a:buSzPts val="2800"/>
              <a:buNone/>
              <a:defRPr sz="3900">
                <a:solidFill>
                  <a:srgbClr val="FFFFFF"/>
                </a:solidFill>
              </a:defRPr>
            </a:lvl5pPr>
            <a:lvl6pPr lvl="5" algn="l" rtl="0">
              <a:lnSpc>
                <a:spcPct val="100000"/>
              </a:lnSpc>
              <a:spcBef>
                <a:spcPts val="0"/>
              </a:spcBef>
              <a:spcAft>
                <a:spcPts val="0"/>
              </a:spcAft>
              <a:buSzPts val="2800"/>
              <a:buNone/>
              <a:defRPr sz="3900">
                <a:solidFill>
                  <a:srgbClr val="FFFFFF"/>
                </a:solidFill>
              </a:defRPr>
            </a:lvl6pPr>
            <a:lvl7pPr lvl="6" algn="l" rtl="0">
              <a:lnSpc>
                <a:spcPct val="100000"/>
              </a:lnSpc>
              <a:spcBef>
                <a:spcPts val="0"/>
              </a:spcBef>
              <a:spcAft>
                <a:spcPts val="0"/>
              </a:spcAft>
              <a:buSzPts val="2800"/>
              <a:buNone/>
              <a:defRPr sz="3900">
                <a:solidFill>
                  <a:srgbClr val="FFFFFF"/>
                </a:solidFill>
              </a:defRPr>
            </a:lvl7pPr>
            <a:lvl8pPr lvl="7" algn="l" rtl="0">
              <a:lnSpc>
                <a:spcPct val="100000"/>
              </a:lnSpc>
              <a:spcBef>
                <a:spcPts val="0"/>
              </a:spcBef>
              <a:spcAft>
                <a:spcPts val="0"/>
              </a:spcAft>
              <a:buSzPts val="2800"/>
              <a:buNone/>
              <a:defRPr sz="3900">
                <a:solidFill>
                  <a:srgbClr val="FFFFFF"/>
                </a:solidFill>
              </a:defRPr>
            </a:lvl8pPr>
            <a:lvl9pPr lvl="8" algn="l" rtl="0">
              <a:lnSpc>
                <a:spcPct val="100000"/>
              </a:lnSpc>
              <a:spcBef>
                <a:spcPts val="0"/>
              </a:spcBef>
              <a:spcAft>
                <a:spcPts val="0"/>
              </a:spcAft>
              <a:buSzPts val="2800"/>
              <a:buNone/>
              <a:defRPr sz="3900">
                <a:solidFill>
                  <a:srgbClr val="FFFFFF"/>
                </a:solidFill>
              </a:defRPr>
            </a:lvl9pPr>
          </a:lstStyle>
          <a:p>
            <a:endParaRPr/>
          </a:p>
        </p:txBody>
      </p:sp>
      <p:sp>
        <p:nvSpPr>
          <p:cNvPr id="418" name="Google Shape;418;p53"/>
          <p:cNvSpPr txBox="1">
            <a:spLocks noGrp="1"/>
          </p:cNvSpPr>
          <p:nvPr>
            <p:ph type="subTitle" idx="1"/>
          </p:nvPr>
        </p:nvSpPr>
        <p:spPr>
          <a:xfrm>
            <a:off x="411700" y="1015525"/>
            <a:ext cx="2495700" cy="436200"/>
          </a:xfrm>
          <a:prstGeom prst="rect">
            <a:avLst/>
          </a:prstGeom>
          <a:noFill/>
          <a:ln>
            <a:noFill/>
          </a:ln>
        </p:spPr>
        <p:txBody>
          <a:bodyPr spcFirstLastPara="1" wrap="square" lIns="0" tIns="0" rIns="0" bIns="0" anchor="t" anchorCtr="0">
            <a:noAutofit/>
          </a:bodyPr>
          <a:lstStyle>
            <a:lvl1pPr lvl="0" algn="l" rtl="0">
              <a:lnSpc>
                <a:spcPct val="95000"/>
              </a:lnSpc>
              <a:spcBef>
                <a:spcPts val="0"/>
              </a:spcBef>
              <a:spcAft>
                <a:spcPts val="0"/>
              </a:spcAft>
              <a:buClr>
                <a:schemeClr val="dk1"/>
              </a:buClr>
              <a:buSzPts val="1400"/>
              <a:buFont typeface="Proxima Nova Semibold"/>
              <a:buNone/>
              <a:defRPr sz="1400" i="0">
                <a:solidFill>
                  <a:schemeClr val="dk1"/>
                </a:solidFill>
                <a:latin typeface="Proxima Nova Semibold"/>
                <a:ea typeface="Proxima Nova Semibold"/>
                <a:cs typeface="Proxima Nova Semibold"/>
                <a:sym typeface="Proxima Nova Semibold"/>
              </a:defRPr>
            </a:lvl1pPr>
            <a:lvl2pPr lvl="1"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2pPr>
            <a:lvl3pPr lvl="2"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3pPr>
            <a:lvl4pPr lvl="3"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4pPr>
            <a:lvl5pPr lvl="4"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5pPr>
            <a:lvl6pPr lvl="5"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6pPr>
            <a:lvl7pPr lvl="6"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7pPr>
            <a:lvl8pPr lvl="7"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8pPr>
            <a:lvl9pPr lvl="8"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9pPr>
          </a:lstStyle>
          <a:p>
            <a:endParaRPr/>
          </a:p>
        </p:txBody>
      </p:sp>
      <p:sp>
        <p:nvSpPr>
          <p:cNvPr id="419" name="Google Shape;419;p53"/>
          <p:cNvSpPr txBox="1">
            <a:spLocks noGrp="1"/>
          </p:cNvSpPr>
          <p:nvPr>
            <p:ph type="body" idx="2"/>
          </p:nvPr>
        </p:nvSpPr>
        <p:spPr>
          <a:xfrm>
            <a:off x="411800" y="1490075"/>
            <a:ext cx="2495700" cy="3003600"/>
          </a:xfrm>
          <a:prstGeom prst="rect">
            <a:avLst/>
          </a:prstGeom>
        </p:spPr>
        <p:txBody>
          <a:bodyPr spcFirstLastPara="1" wrap="square" lIns="0" tIns="0" rIns="0" bIns="0" anchor="t" anchorCtr="0">
            <a:noAutofit/>
          </a:bodyPr>
          <a:lstStyle>
            <a:lvl1pPr marL="457200" lvl="0" indent="-304800" rtl="0">
              <a:spcBef>
                <a:spcPts val="0"/>
              </a:spcBef>
              <a:spcAft>
                <a:spcPts val="0"/>
              </a:spcAft>
              <a:buSzPts val="1200"/>
              <a:buChar char="ᐩ"/>
              <a:defRPr/>
            </a:lvl1pPr>
            <a:lvl2pPr marL="914400" lvl="1" indent="-304800" rtl="0">
              <a:spcBef>
                <a:spcPts val="0"/>
              </a:spcBef>
              <a:spcAft>
                <a:spcPts val="0"/>
              </a:spcAft>
              <a:buSzPts val="1200"/>
              <a:buChar char="ᐩ"/>
              <a:defRPr/>
            </a:lvl2pPr>
            <a:lvl3pPr marL="1371600" lvl="2" indent="-298450" rtl="0">
              <a:spcBef>
                <a:spcPts val="0"/>
              </a:spcBef>
              <a:spcAft>
                <a:spcPts val="0"/>
              </a:spcAft>
              <a:buSzPts val="1100"/>
              <a:buChar char="ᐩ"/>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2100" rtl="0">
              <a:spcBef>
                <a:spcPts val="0"/>
              </a:spcBef>
              <a:spcAft>
                <a:spcPts val="0"/>
              </a:spcAft>
              <a:buClr>
                <a:srgbClr val="FFFFFF"/>
              </a:buClr>
              <a:buSzPts val="1000"/>
              <a:buChar char="○"/>
              <a:defRPr>
                <a:solidFill>
                  <a:srgbClr val="FFFFFF"/>
                </a:solidFill>
              </a:defRPr>
            </a:lvl7pPr>
            <a:lvl8pPr marL="3657600" lvl="7" indent="-285750" rtl="0">
              <a:spcBef>
                <a:spcPts val="0"/>
              </a:spcBef>
              <a:spcAft>
                <a:spcPts val="0"/>
              </a:spcAft>
              <a:buClr>
                <a:srgbClr val="FFFFFF"/>
              </a:buClr>
              <a:buSzPts val="900"/>
              <a:buChar char="○"/>
              <a:defRPr>
                <a:solidFill>
                  <a:srgbClr val="FFFFFF"/>
                </a:solidFill>
              </a:defRPr>
            </a:lvl8pPr>
            <a:lvl9pPr marL="4114800" lvl="8" indent="-273050" rtl="0">
              <a:spcBef>
                <a:spcPts val="0"/>
              </a:spcBef>
              <a:spcAft>
                <a:spcPts val="0"/>
              </a:spcAft>
              <a:buClr>
                <a:srgbClr val="FFFFFF"/>
              </a:buClr>
              <a:buSzPts val="700"/>
              <a:buChar char="○"/>
              <a:defRPr>
                <a:solidFill>
                  <a:srgbClr val="FFFFFF"/>
                </a:solidFill>
              </a:defRPr>
            </a:lvl9pPr>
          </a:lstStyle>
          <a:p>
            <a:endParaRPr/>
          </a:p>
        </p:txBody>
      </p:sp>
      <p:sp>
        <p:nvSpPr>
          <p:cNvPr id="420" name="Google Shape;420;p53"/>
          <p:cNvSpPr txBox="1">
            <a:spLocks noGrp="1"/>
          </p:cNvSpPr>
          <p:nvPr>
            <p:ph type="subTitle" idx="3"/>
          </p:nvPr>
        </p:nvSpPr>
        <p:spPr>
          <a:xfrm>
            <a:off x="3339800" y="1015525"/>
            <a:ext cx="5409000" cy="436200"/>
          </a:xfrm>
          <a:prstGeom prst="rect">
            <a:avLst/>
          </a:prstGeom>
          <a:noFill/>
          <a:ln>
            <a:noFill/>
          </a:ln>
        </p:spPr>
        <p:txBody>
          <a:bodyPr spcFirstLastPara="1" wrap="square" lIns="0" tIns="0" rIns="0" bIns="0" anchor="t" anchorCtr="0">
            <a:noAutofit/>
          </a:bodyPr>
          <a:lstStyle>
            <a:lvl1pPr lvl="0" algn="l" rtl="0">
              <a:lnSpc>
                <a:spcPct val="95000"/>
              </a:lnSpc>
              <a:spcBef>
                <a:spcPts val="0"/>
              </a:spcBef>
              <a:spcAft>
                <a:spcPts val="0"/>
              </a:spcAft>
              <a:buClr>
                <a:schemeClr val="dk1"/>
              </a:buClr>
              <a:buSzPts val="1400"/>
              <a:buFont typeface="Proxima Nova Semibold"/>
              <a:buNone/>
              <a:defRPr sz="1400" i="0">
                <a:solidFill>
                  <a:schemeClr val="dk1"/>
                </a:solidFill>
                <a:latin typeface="Proxima Nova Semibold"/>
                <a:ea typeface="Proxima Nova Semibold"/>
                <a:cs typeface="Proxima Nova Semibold"/>
                <a:sym typeface="Proxima Nova Semibold"/>
              </a:defRPr>
            </a:lvl1pPr>
            <a:lvl2pPr lvl="1"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2pPr>
            <a:lvl3pPr lvl="2"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3pPr>
            <a:lvl4pPr lvl="3"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4pPr>
            <a:lvl5pPr lvl="4"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5pPr>
            <a:lvl6pPr lvl="5"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6pPr>
            <a:lvl7pPr lvl="6"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7pPr>
            <a:lvl8pPr lvl="7"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8pPr>
            <a:lvl9pPr lvl="8"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9pPr>
          </a:lstStyle>
          <a:p>
            <a:endParaRPr/>
          </a:p>
        </p:txBody>
      </p:sp>
      <p:sp>
        <p:nvSpPr>
          <p:cNvPr id="421" name="Google Shape;421;p53"/>
          <p:cNvSpPr txBox="1">
            <a:spLocks noGrp="1"/>
          </p:cNvSpPr>
          <p:nvPr>
            <p:ph type="body" idx="4"/>
          </p:nvPr>
        </p:nvSpPr>
        <p:spPr>
          <a:xfrm>
            <a:off x="3339900" y="1490075"/>
            <a:ext cx="5409000" cy="3003600"/>
          </a:xfrm>
          <a:prstGeom prst="rect">
            <a:avLst/>
          </a:prstGeom>
        </p:spPr>
        <p:txBody>
          <a:bodyPr spcFirstLastPara="1" wrap="square" lIns="0" tIns="0" rIns="0" bIns="0" anchor="t" anchorCtr="0">
            <a:noAutofit/>
          </a:bodyPr>
          <a:lstStyle>
            <a:lvl1pPr marL="457200" lvl="0" indent="-304800" rtl="0">
              <a:spcBef>
                <a:spcPts val="0"/>
              </a:spcBef>
              <a:spcAft>
                <a:spcPts val="0"/>
              </a:spcAft>
              <a:buSzPts val="1200"/>
              <a:buChar char="ᐩ"/>
              <a:defRPr/>
            </a:lvl1pPr>
            <a:lvl2pPr marL="914400" lvl="1" indent="-304800" rtl="0">
              <a:spcBef>
                <a:spcPts val="0"/>
              </a:spcBef>
              <a:spcAft>
                <a:spcPts val="0"/>
              </a:spcAft>
              <a:buSzPts val="1200"/>
              <a:buChar char="ᐩ"/>
              <a:defRPr/>
            </a:lvl2pPr>
            <a:lvl3pPr marL="1371600" lvl="2" indent="-298450" rtl="0">
              <a:spcBef>
                <a:spcPts val="0"/>
              </a:spcBef>
              <a:spcAft>
                <a:spcPts val="0"/>
              </a:spcAft>
              <a:buSzPts val="1100"/>
              <a:buChar char="ᐩ"/>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2100" rtl="0">
              <a:spcBef>
                <a:spcPts val="0"/>
              </a:spcBef>
              <a:spcAft>
                <a:spcPts val="0"/>
              </a:spcAft>
              <a:buClr>
                <a:srgbClr val="FFFFFF"/>
              </a:buClr>
              <a:buSzPts val="1000"/>
              <a:buChar char="○"/>
              <a:defRPr>
                <a:solidFill>
                  <a:srgbClr val="FFFFFF"/>
                </a:solidFill>
              </a:defRPr>
            </a:lvl7pPr>
            <a:lvl8pPr marL="3657600" lvl="7" indent="-285750" rtl="0">
              <a:spcBef>
                <a:spcPts val="0"/>
              </a:spcBef>
              <a:spcAft>
                <a:spcPts val="0"/>
              </a:spcAft>
              <a:buClr>
                <a:srgbClr val="FFFFFF"/>
              </a:buClr>
              <a:buSzPts val="900"/>
              <a:buChar char="○"/>
              <a:defRPr>
                <a:solidFill>
                  <a:srgbClr val="FFFFFF"/>
                </a:solidFill>
              </a:defRPr>
            </a:lvl8pPr>
            <a:lvl9pPr marL="4114800" lvl="8" indent="-273050" rtl="0">
              <a:spcBef>
                <a:spcPts val="0"/>
              </a:spcBef>
              <a:spcAft>
                <a:spcPts val="0"/>
              </a:spcAft>
              <a:buClr>
                <a:srgbClr val="FFFFFF"/>
              </a:buClr>
              <a:buSzPts val="700"/>
              <a:buChar char="○"/>
              <a:defRPr>
                <a:solidFill>
                  <a:srgbClr val="FFFFFF"/>
                </a:solidFill>
              </a:defRPr>
            </a:lvl9pPr>
          </a:lstStyle>
          <a:p>
            <a:endParaRPr/>
          </a:p>
        </p:txBody>
      </p:sp>
      <p:sp>
        <p:nvSpPr>
          <p:cNvPr id="422" name="Google Shape;422;p53"/>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i="0" u="none" strike="noStrike" cap="none">
                <a:solidFill>
                  <a:srgbClr val="666666"/>
                </a:solidFill>
                <a:latin typeface="Proxima Nova"/>
                <a:ea typeface="Proxima Nova"/>
                <a:cs typeface="Proxima Nova"/>
                <a:sym typeface="Proxima Nova"/>
              </a:rPr>
              <a:t>PROPRIETARY &amp; CONFIDENTIAL</a:t>
            </a:r>
            <a:endParaRPr sz="700" i="0" u="none" strike="noStrike" cap="none">
              <a:solidFill>
                <a:srgbClr val="666666"/>
              </a:solidFill>
              <a:latin typeface="Proxima Nova"/>
              <a:ea typeface="Proxima Nova"/>
              <a:cs typeface="Proxima Nova"/>
              <a:sym typeface="Proxima Nova"/>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111">
          <p15:clr>
            <a:srgbClr val="FBAE40"/>
          </p15:clr>
        </p15:guide>
        <p15:guide id="2" pos="1827">
          <p15:clr>
            <a:srgbClr val="FBAE40"/>
          </p15:clr>
        </p15:guide>
        <p15:guide id="3" pos="2104">
          <p15:clr>
            <a:srgbClr val="FBAE40"/>
          </p15:clr>
        </p15:guide>
        <p15:guide id="4" orient="horz" pos="812">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13 Two Columns 2/3 Split">
  <p:cSld name="2 columns 2/3 split">
    <p:spTree>
      <p:nvGrpSpPr>
        <p:cNvPr id="1" name="Shape 423"/>
        <p:cNvGrpSpPr/>
        <p:nvPr/>
      </p:nvGrpSpPr>
      <p:grpSpPr>
        <a:xfrm>
          <a:off x="0" y="0"/>
          <a:ext cx="0" cy="0"/>
          <a:chOff x="0" y="0"/>
          <a:chExt cx="0" cy="0"/>
        </a:xfrm>
      </p:grpSpPr>
      <p:sp>
        <p:nvSpPr>
          <p:cNvPr id="424" name="Google Shape;424;p54"/>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1pPr>
            <a:lvl2pPr marL="0" marR="0" lvl="1"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2pPr>
            <a:lvl3pPr marL="0" marR="0" lvl="2"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3pPr>
            <a:lvl4pPr marL="0" marR="0" lvl="3"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4pPr>
            <a:lvl5pPr marL="0" marR="0" lvl="4"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5pPr>
            <a:lvl6pPr marL="0" marR="0" lvl="5"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6pPr>
            <a:lvl7pPr marL="0" marR="0" lvl="6"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7pPr>
            <a:lvl8pPr marL="0" marR="0" lvl="7"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8pPr>
            <a:lvl9pPr marL="0" marR="0" lvl="8"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425" name="Google Shape;425;p54"/>
          <p:cNvPicPr preferRelativeResize="0"/>
          <p:nvPr/>
        </p:nvPicPr>
        <p:blipFill rotWithShape="1">
          <a:blip r:embed="rId2">
            <a:alphaModFix/>
          </a:blip>
          <a:srcRect/>
          <a:stretch/>
        </p:blipFill>
        <p:spPr>
          <a:xfrm>
            <a:off x="8540263" y="303213"/>
            <a:ext cx="208450" cy="208450"/>
          </a:xfrm>
          <a:prstGeom prst="rect">
            <a:avLst/>
          </a:prstGeom>
          <a:noFill/>
          <a:ln>
            <a:noFill/>
          </a:ln>
        </p:spPr>
      </p:pic>
      <p:sp>
        <p:nvSpPr>
          <p:cNvPr id="426" name="Google Shape;426;p54"/>
          <p:cNvSpPr txBox="1">
            <a:spLocks noGrp="1"/>
          </p:cNvSpPr>
          <p:nvPr>
            <p:ph type="subTitle" idx="1"/>
          </p:nvPr>
        </p:nvSpPr>
        <p:spPr>
          <a:xfrm>
            <a:off x="6244175" y="1289175"/>
            <a:ext cx="2495700" cy="436200"/>
          </a:xfrm>
          <a:prstGeom prst="rect">
            <a:avLst/>
          </a:prstGeom>
          <a:noFill/>
          <a:ln>
            <a:noFill/>
          </a:ln>
        </p:spPr>
        <p:txBody>
          <a:bodyPr spcFirstLastPara="1" wrap="square" lIns="0" tIns="0" rIns="0" bIns="0" anchor="t" anchorCtr="0">
            <a:noAutofit/>
          </a:bodyPr>
          <a:lstStyle>
            <a:lvl1pPr lvl="0" algn="l" rtl="0">
              <a:lnSpc>
                <a:spcPct val="95000"/>
              </a:lnSpc>
              <a:spcBef>
                <a:spcPts val="0"/>
              </a:spcBef>
              <a:spcAft>
                <a:spcPts val="0"/>
              </a:spcAft>
              <a:buClr>
                <a:schemeClr val="dk1"/>
              </a:buClr>
              <a:buSzPts val="1400"/>
              <a:buFont typeface="Proxima Nova Semibold"/>
              <a:buNone/>
              <a:defRPr sz="1400" i="0">
                <a:solidFill>
                  <a:schemeClr val="dk1"/>
                </a:solidFill>
                <a:latin typeface="Proxima Nova Semibold"/>
                <a:ea typeface="Proxima Nova Semibold"/>
                <a:cs typeface="Proxima Nova Semibold"/>
                <a:sym typeface="Proxima Nova Semibold"/>
              </a:defRPr>
            </a:lvl1pPr>
            <a:lvl2pPr lvl="1"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2pPr>
            <a:lvl3pPr lvl="2"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3pPr>
            <a:lvl4pPr lvl="3"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4pPr>
            <a:lvl5pPr lvl="4"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5pPr>
            <a:lvl6pPr lvl="5"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6pPr>
            <a:lvl7pPr lvl="6"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7pPr>
            <a:lvl8pPr lvl="7"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8pPr>
            <a:lvl9pPr lvl="8"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9pPr>
          </a:lstStyle>
          <a:p>
            <a:endParaRPr/>
          </a:p>
        </p:txBody>
      </p:sp>
      <p:sp>
        <p:nvSpPr>
          <p:cNvPr id="427" name="Google Shape;427;p54"/>
          <p:cNvSpPr txBox="1">
            <a:spLocks noGrp="1"/>
          </p:cNvSpPr>
          <p:nvPr>
            <p:ph type="body" idx="2"/>
          </p:nvPr>
        </p:nvSpPr>
        <p:spPr>
          <a:xfrm>
            <a:off x="6244275" y="1763725"/>
            <a:ext cx="2495700" cy="3003600"/>
          </a:xfrm>
          <a:prstGeom prst="rect">
            <a:avLst/>
          </a:prstGeom>
        </p:spPr>
        <p:txBody>
          <a:bodyPr spcFirstLastPara="1" wrap="square" lIns="0" tIns="0" rIns="0" bIns="0" anchor="t" anchorCtr="0">
            <a:noAutofit/>
          </a:bodyPr>
          <a:lstStyle>
            <a:lvl1pPr marL="457200" lvl="0" indent="-304800" rtl="0">
              <a:spcBef>
                <a:spcPts val="0"/>
              </a:spcBef>
              <a:spcAft>
                <a:spcPts val="0"/>
              </a:spcAft>
              <a:buSzPts val="1200"/>
              <a:buChar char="ᐩ"/>
              <a:defRPr/>
            </a:lvl1pPr>
            <a:lvl2pPr marL="914400" lvl="1" indent="-304800" rtl="0">
              <a:spcBef>
                <a:spcPts val="0"/>
              </a:spcBef>
              <a:spcAft>
                <a:spcPts val="0"/>
              </a:spcAft>
              <a:buSzPts val="1200"/>
              <a:buChar char="ᐩ"/>
              <a:defRPr/>
            </a:lvl2pPr>
            <a:lvl3pPr marL="1371600" lvl="2" indent="-298450" rtl="0">
              <a:spcBef>
                <a:spcPts val="0"/>
              </a:spcBef>
              <a:spcAft>
                <a:spcPts val="0"/>
              </a:spcAft>
              <a:buSzPts val="1100"/>
              <a:buChar char="ᐩ"/>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2100" rtl="0">
              <a:spcBef>
                <a:spcPts val="0"/>
              </a:spcBef>
              <a:spcAft>
                <a:spcPts val="0"/>
              </a:spcAft>
              <a:buClr>
                <a:srgbClr val="FFFFFF"/>
              </a:buClr>
              <a:buSzPts val="1000"/>
              <a:buChar char="○"/>
              <a:defRPr>
                <a:solidFill>
                  <a:srgbClr val="FFFFFF"/>
                </a:solidFill>
              </a:defRPr>
            </a:lvl7pPr>
            <a:lvl8pPr marL="3657600" lvl="7" indent="-285750" rtl="0">
              <a:spcBef>
                <a:spcPts val="0"/>
              </a:spcBef>
              <a:spcAft>
                <a:spcPts val="0"/>
              </a:spcAft>
              <a:buClr>
                <a:srgbClr val="FFFFFF"/>
              </a:buClr>
              <a:buSzPts val="900"/>
              <a:buChar char="○"/>
              <a:defRPr>
                <a:solidFill>
                  <a:srgbClr val="FFFFFF"/>
                </a:solidFill>
              </a:defRPr>
            </a:lvl8pPr>
            <a:lvl9pPr marL="4114800" lvl="8" indent="-273050" rtl="0">
              <a:spcBef>
                <a:spcPts val="0"/>
              </a:spcBef>
              <a:spcAft>
                <a:spcPts val="0"/>
              </a:spcAft>
              <a:buClr>
                <a:srgbClr val="FFFFFF"/>
              </a:buClr>
              <a:buSzPts val="700"/>
              <a:buChar char="○"/>
              <a:defRPr>
                <a:solidFill>
                  <a:srgbClr val="FFFFFF"/>
                </a:solidFill>
              </a:defRPr>
            </a:lvl9pPr>
          </a:lstStyle>
          <a:p>
            <a:endParaRPr/>
          </a:p>
        </p:txBody>
      </p:sp>
      <p:sp>
        <p:nvSpPr>
          <p:cNvPr id="428" name="Google Shape;428;p54"/>
          <p:cNvSpPr txBox="1">
            <a:spLocks noGrp="1"/>
          </p:cNvSpPr>
          <p:nvPr>
            <p:ph type="title"/>
          </p:nvPr>
        </p:nvSpPr>
        <p:spPr>
          <a:xfrm>
            <a:off x="411600" y="303225"/>
            <a:ext cx="7726500" cy="7890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2800"/>
              <a:buNone/>
              <a:defRPr sz="3200">
                <a:solidFill>
                  <a:schemeClr val="dk1"/>
                </a:solidFill>
              </a:defRPr>
            </a:lvl1pPr>
            <a:lvl2pPr lvl="1" algn="l" rtl="0">
              <a:lnSpc>
                <a:spcPct val="100000"/>
              </a:lnSpc>
              <a:spcBef>
                <a:spcPts val="0"/>
              </a:spcBef>
              <a:spcAft>
                <a:spcPts val="0"/>
              </a:spcAft>
              <a:buSzPts val="2800"/>
              <a:buNone/>
              <a:defRPr sz="3900">
                <a:solidFill>
                  <a:srgbClr val="FFFFFF"/>
                </a:solidFill>
              </a:defRPr>
            </a:lvl2pPr>
            <a:lvl3pPr lvl="2" algn="l" rtl="0">
              <a:lnSpc>
                <a:spcPct val="100000"/>
              </a:lnSpc>
              <a:spcBef>
                <a:spcPts val="0"/>
              </a:spcBef>
              <a:spcAft>
                <a:spcPts val="0"/>
              </a:spcAft>
              <a:buSzPts val="2800"/>
              <a:buNone/>
              <a:defRPr sz="3900">
                <a:solidFill>
                  <a:srgbClr val="FFFFFF"/>
                </a:solidFill>
              </a:defRPr>
            </a:lvl3pPr>
            <a:lvl4pPr lvl="3" algn="l" rtl="0">
              <a:lnSpc>
                <a:spcPct val="100000"/>
              </a:lnSpc>
              <a:spcBef>
                <a:spcPts val="0"/>
              </a:spcBef>
              <a:spcAft>
                <a:spcPts val="0"/>
              </a:spcAft>
              <a:buSzPts val="2800"/>
              <a:buNone/>
              <a:defRPr sz="3900">
                <a:solidFill>
                  <a:srgbClr val="FFFFFF"/>
                </a:solidFill>
              </a:defRPr>
            </a:lvl4pPr>
            <a:lvl5pPr lvl="4" algn="l" rtl="0">
              <a:lnSpc>
                <a:spcPct val="100000"/>
              </a:lnSpc>
              <a:spcBef>
                <a:spcPts val="0"/>
              </a:spcBef>
              <a:spcAft>
                <a:spcPts val="0"/>
              </a:spcAft>
              <a:buSzPts val="2800"/>
              <a:buNone/>
              <a:defRPr sz="3900">
                <a:solidFill>
                  <a:srgbClr val="FFFFFF"/>
                </a:solidFill>
              </a:defRPr>
            </a:lvl5pPr>
            <a:lvl6pPr lvl="5" algn="l" rtl="0">
              <a:lnSpc>
                <a:spcPct val="100000"/>
              </a:lnSpc>
              <a:spcBef>
                <a:spcPts val="0"/>
              </a:spcBef>
              <a:spcAft>
                <a:spcPts val="0"/>
              </a:spcAft>
              <a:buSzPts val="2800"/>
              <a:buNone/>
              <a:defRPr sz="3900">
                <a:solidFill>
                  <a:srgbClr val="FFFFFF"/>
                </a:solidFill>
              </a:defRPr>
            </a:lvl6pPr>
            <a:lvl7pPr lvl="6" algn="l" rtl="0">
              <a:lnSpc>
                <a:spcPct val="100000"/>
              </a:lnSpc>
              <a:spcBef>
                <a:spcPts val="0"/>
              </a:spcBef>
              <a:spcAft>
                <a:spcPts val="0"/>
              </a:spcAft>
              <a:buSzPts val="2800"/>
              <a:buNone/>
              <a:defRPr sz="3900">
                <a:solidFill>
                  <a:srgbClr val="FFFFFF"/>
                </a:solidFill>
              </a:defRPr>
            </a:lvl7pPr>
            <a:lvl8pPr lvl="7" algn="l" rtl="0">
              <a:lnSpc>
                <a:spcPct val="100000"/>
              </a:lnSpc>
              <a:spcBef>
                <a:spcPts val="0"/>
              </a:spcBef>
              <a:spcAft>
                <a:spcPts val="0"/>
              </a:spcAft>
              <a:buSzPts val="2800"/>
              <a:buNone/>
              <a:defRPr sz="3900">
                <a:solidFill>
                  <a:srgbClr val="FFFFFF"/>
                </a:solidFill>
              </a:defRPr>
            </a:lvl8pPr>
            <a:lvl9pPr lvl="8" algn="l" rtl="0">
              <a:lnSpc>
                <a:spcPct val="100000"/>
              </a:lnSpc>
              <a:spcBef>
                <a:spcPts val="0"/>
              </a:spcBef>
              <a:spcAft>
                <a:spcPts val="0"/>
              </a:spcAft>
              <a:buSzPts val="2800"/>
              <a:buNone/>
              <a:defRPr sz="3900">
                <a:solidFill>
                  <a:srgbClr val="FFFFFF"/>
                </a:solidFill>
              </a:defRPr>
            </a:lvl9pPr>
          </a:lstStyle>
          <a:p>
            <a:endParaRPr/>
          </a:p>
        </p:txBody>
      </p:sp>
      <p:sp>
        <p:nvSpPr>
          <p:cNvPr id="429" name="Google Shape;429;p54"/>
          <p:cNvSpPr txBox="1">
            <a:spLocks noGrp="1"/>
          </p:cNvSpPr>
          <p:nvPr>
            <p:ph type="subTitle" idx="3"/>
          </p:nvPr>
        </p:nvSpPr>
        <p:spPr>
          <a:xfrm>
            <a:off x="411700" y="1015525"/>
            <a:ext cx="5392500" cy="436200"/>
          </a:xfrm>
          <a:prstGeom prst="rect">
            <a:avLst/>
          </a:prstGeom>
          <a:noFill/>
          <a:ln>
            <a:noFill/>
          </a:ln>
        </p:spPr>
        <p:txBody>
          <a:bodyPr spcFirstLastPara="1" wrap="square" lIns="0" tIns="0" rIns="0" bIns="0" anchor="t" anchorCtr="0">
            <a:noAutofit/>
          </a:bodyPr>
          <a:lstStyle>
            <a:lvl1pPr lvl="0" algn="l" rtl="0">
              <a:lnSpc>
                <a:spcPct val="95000"/>
              </a:lnSpc>
              <a:spcBef>
                <a:spcPts val="0"/>
              </a:spcBef>
              <a:spcAft>
                <a:spcPts val="0"/>
              </a:spcAft>
              <a:buClr>
                <a:schemeClr val="dk1"/>
              </a:buClr>
              <a:buSzPts val="1400"/>
              <a:buFont typeface="Proxima Nova Semibold"/>
              <a:buNone/>
              <a:defRPr sz="1400" i="0">
                <a:solidFill>
                  <a:schemeClr val="dk1"/>
                </a:solidFill>
                <a:latin typeface="Proxima Nova Semibold"/>
                <a:ea typeface="Proxima Nova Semibold"/>
                <a:cs typeface="Proxima Nova Semibold"/>
                <a:sym typeface="Proxima Nova Semibold"/>
              </a:defRPr>
            </a:lvl1pPr>
            <a:lvl2pPr lvl="1"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2pPr>
            <a:lvl3pPr lvl="2"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3pPr>
            <a:lvl4pPr lvl="3"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4pPr>
            <a:lvl5pPr lvl="4"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5pPr>
            <a:lvl6pPr lvl="5"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6pPr>
            <a:lvl7pPr lvl="6"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7pPr>
            <a:lvl8pPr lvl="7"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8pPr>
            <a:lvl9pPr lvl="8"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9pPr>
          </a:lstStyle>
          <a:p>
            <a:endParaRPr/>
          </a:p>
        </p:txBody>
      </p:sp>
      <p:sp>
        <p:nvSpPr>
          <p:cNvPr id="430" name="Google Shape;430;p54"/>
          <p:cNvSpPr txBox="1">
            <a:spLocks noGrp="1"/>
          </p:cNvSpPr>
          <p:nvPr>
            <p:ph type="body" idx="4"/>
          </p:nvPr>
        </p:nvSpPr>
        <p:spPr>
          <a:xfrm>
            <a:off x="411800" y="1490075"/>
            <a:ext cx="5392500" cy="3003600"/>
          </a:xfrm>
          <a:prstGeom prst="rect">
            <a:avLst/>
          </a:prstGeom>
        </p:spPr>
        <p:txBody>
          <a:bodyPr spcFirstLastPara="1" wrap="square" lIns="0" tIns="0" rIns="0" bIns="0" anchor="t" anchorCtr="0">
            <a:noAutofit/>
          </a:bodyPr>
          <a:lstStyle>
            <a:lvl1pPr marL="457200" lvl="0" indent="-304800" rtl="0">
              <a:spcBef>
                <a:spcPts val="0"/>
              </a:spcBef>
              <a:spcAft>
                <a:spcPts val="0"/>
              </a:spcAft>
              <a:buSzPts val="1200"/>
              <a:buChar char="ᐩ"/>
              <a:defRPr/>
            </a:lvl1pPr>
            <a:lvl2pPr marL="914400" lvl="1" indent="-304800" rtl="0">
              <a:spcBef>
                <a:spcPts val="0"/>
              </a:spcBef>
              <a:spcAft>
                <a:spcPts val="0"/>
              </a:spcAft>
              <a:buSzPts val="1200"/>
              <a:buChar char="ᐩ"/>
              <a:defRPr/>
            </a:lvl2pPr>
            <a:lvl3pPr marL="1371600" lvl="2" indent="-298450" rtl="0">
              <a:spcBef>
                <a:spcPts val="0"/>
              </a:spcBef>
              <a:spcAft>
                <a:spcPts val="0"/>
              </a:spcAft>
              <a:buSzPts val="1100"/>
              <a:buChar char="ᐩ"/>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2100" rtl="0">
              <a:spcBef>
                <a:spcPts val="0"/>
              </a:spcBef>
              <a:spcAft>
                <a:spcPts val="0"/>
              </a:spcAft>
              <a:buClr>
                <a:srgbClr val="FFFFFF"/>
              </a:buClr>
              <a:buSzPts val="1000"/>
              <a:buChar char="○"/>
              <a:defRPr>
                <a:solidFill>
                  <a:srgbClr val="FFFFFF"/>
                </a:solidFill>
              </a:defRPr>
            </a:lvl7pPr>
            <a:lvl8pPr marL="3657600" lvl="7" indent="-285750" rtl="0">
              <a:spcBef>
                <a:spcPts val="0"/>
              </a:spcBef>
              <a:spcAft>
                <a:spcPts val="0"/>
              </a:spcAft>
              <a:buClr>
                <a:srgbClr val="FFFFFF"/>
              </a:buClr>
              <a:buSzPts val="900"/>
              <a:buChar char="○"/>
              <a:defRPr>
                <a:solidFill>
                  <a:srgbClr val="FFFFFF"/>
                </a:solidFill>
              </a:defRPr>
            </a:lvl8pPr>
            <a:lvl9pPr marL="4114800" lvl="8" indent="-273050" rtl="0">
              <a:spcBef>
                <a:spcPts val="0"/>
              </a:spcBef>
              <a:spcAft>
                <a:spcPts val="0"/>
              </a:spcAft>
              <a:buClr>
                <a:srgbClr val="FFFFFF"/>
              </a:buClr>
              <a:buSzPts val="700"/>
              <a:buChar char="○"/>
              <a:defRPr>
                <a:solidFill>
                  <a:srgbClr val="FFFFFF"/>
                </a:solidFill>
              </a:defRPr>
            </a:lvl9pPr>
          </a:lstStyle>
          <a:p>
            <a:endParaRPr/>
          </a:p>
        </p:txBody>
      </p:sp>
      <p:sp>
        <p:nvSpPr>
          <p:cNvPr id="431" name="Google Shape;431;p54"/>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i="0" u="none" strike="noStrike" cap="none">
                <a:solidFill>
                  <a:srgbClr val="666666"/>
                </a:solidFill>
                <a:latin typeface="Proxima Nova"/>
                <a:ea typeface="Proxima Nova"/>
                <a:cs typeface="Proxima Nova"/>
                <a:sym typeface="Proxima Nova"/>
              </a:rPr>
              <a:t>PROPRIETARY &amp; CONFIDENTIAL</a:t>
            </a:r>
            <a:endParaRPr sz="700" i="0" u="none" strike="noStrike" cap="none">
              <a:solidFill>
                <a:srgbClr val="666666"/>
              </a:solidFill>
              <a:latin typeface="Proxima Nova"/>
              <a:ea typeface="Proxima Nova"/>
              <a:cs typeface="Proxima Nova"/>
              <a:sym typeface="Proxima Nova"/>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111">
          <p15:clr>
            <a:srgbClr val="FBAE40"/>
          </p15:clr>
        </p15:guide>
        <p15:guide id="2" pos="3656">
          <p15:clr>
            <a:srgbClr val="FBAE40"/>
          </p15:clr>
        </p15:guide>
        <p15:guide id="3" pos="3933">
          <p15:clr>
            <a:srgbClr val="FBAE40"/>
          </p15:clr>
        </p15:guide>
        <p15:guide id="4" orient="horz" pos="812">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14 Four Text Boxes with Heading">
  <p:cSld name="4 textboxes with heading">
    <p:spTree>
      <p:nvGrpSpPr>
        <p:cNvPr id="1" name="Shape 432"/>
        <p:cNvGrpSpPr/>
        <p:nvPr/>
      </p:nvGrpSpPr>
      <p:grpSpPr>
        <a:xfrm>
          <a:off x="0" y="0"/>
          <a:ext cx="0" cy="0"/>
          <a:chOff x="0" y="0"/>
          <a:chExt cx="0" cy="0"/>
        </a:xfrm>
      </p:grpSpPr>
      <p:sp>
        <p:nvSpPr>
          <p:cNvPr id="433" name="Google Shape;433;p55"/>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1pPr>
            <a:lvl2pPr marL="0" marR="0" lvl="1"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2pPr>
            <a:lvl3pPr marL="0" marR="0" lvl="2"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3pPr>
            <a:lvl4pPr marL="0" marR="0" lvl="3"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4pPr>
            <a:lvl5pPr marL="0" marR="0" lvl="4"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5pPr>
            <a:lvl6pPr marL="0" marR="0" lvl="5"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6pPr>
            <a:lvl7pPr marL="0" marR="0" lvl="6"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7pPr>
            <a:lvl8pPr marL="0" marR="0" lvl="7"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8pPr>
            <a:lvl9pPr marL="0" marR="0" lvl="8"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434" name="Google Shape;434;p55"/>
          <p:cNvPicPr preferRelativeResize="0"/>
          <p:nvPr/>
        </p:nvPicPr>
        <p:blipFill rotWithShape="1">
          <a:blip r:embed="rId2">
            <a:alphaModFix/>
          </a:blip>
          <a:srcRect/>
          <a:stretch/>
        </p:blipFill>
        <p:spPr>
          <a:xfrm>
            <a:off x="8540263" y="303213"/>
            <a:ext cx="208450" cy="208450"/>
          </a:xfrm>
          <a:prstGeom prst="rect">
            <a:avLst/>
          </a:prstGeom>
          <a:noFill/>
          <a:ln>
            <a:noFill/>
          </a:ln>
        </p:spPr>
      </p:pic>
      <p:sp>
        <p:nvSpPr>
          <p:cNvPr id="435" name="Google Shape;435;p55"/>
          <p:cNvSpPr txBox="1">
            <a:spLocks noGrp="1"/>
          </p:cNvSpPr>
          <p:nvPr>
            <p:ph type="title"/>
          </p:nvPr>
        </p:nvSpPr>
        <p:spPr>
          <a:xfrm>
            <a:off x="411600" y="303225"/>
            <a:ext cx="7726500" cy="7890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2800"/>
              <a:buNone/>
              <a:defRPr sz="3200">
                <a:solidFill>
                  <a:schemeClr val="dk1"/>
                </a:solidFill>
              </a:defRPr>
            </a:lvl1pPr>
            <a:lvl2pPr lvl="1" algn="l" rtl="0">
              <a:lnSpc>
                <a:spcPct val="100000"/>
              </a:lnSpc>
              <a:spcBef>
                <a:spcPts val="0"/>
              </a:spcBef>
              <a:spcAft>
                <a:spcPts val="0"/>
              </a:spcAft>
              <a:buSzPts val="2800"/>
              <a:buNone/>
              <a:defRPr sz="3900">
                <a:solidFill>
                  <a:srgbClr val="FFFFFF"/>
                </a:solidFill>
              </a:defRPr>
            </a:lvl2pPr>
            <a:lvl3pPr lvl="2" algn="l" rtl="0">
              <a:lnSpc>
                <a:spcPct val="100000"/>
              </a:lnSpc>
              <a:spcBef>
                <a:spcPts val="0"/>
              </a:spcBef>
              <a:spcAft>
                <a:spcPts val="0"/>
              </a:spcAft>
              <a:buSzPts val="2800"/>
              <a:buNone/>
              <a:defRPr sz="3900">
                <a:solidFill>
                  <a:srgbClr val="FFFFFF"/>
                </a:solidFill>
              </a:defRPr>
            </a:lvl3pPr>
            <a:lvl4pPr lvl="3" algn="l" rtl="0">
              <a:lnSpc>
                <a:spcPct val="100000"/>
              </a:lnSpc>
              <a:spcBef>
                <a:spcPts val="0"/>
              </a:spcBef>
              <a:spcAft>
                <a:spcPts val="0"/>
              </a:spcAft>
              <a:buSzPts val="2800"/>
              <a:buNone/>
              <a:defRPr sz="3900">
                <a:solidFill>
                  <a:srgbClr val="FFFFFF"/>
                </a:solidFill>
              </a:defRPr>
            </a:lvl4pPr>
            <a:lvl5pPr lvl="4" algn="l" rtl="0">
              <a:lnSpc>
                <a:spcPct val="100000"/>
              </a:lnSpc>
              <a:spcBef>
                <a:spcPts val="0"/>
              </a:spcBef>
              <a:spcAft>
                <a:spcPts val="0"/>
              </a:spcAft>
              <a:buSzPts val="2800"/>
              <a:buNone/>
              <a:defRPr sz="3900">
                <a:solidFill>
                  <a:srgbClr val="FFFFFF"/>
                </a:solidFill>
              </a:defRPr>
            </a:lvl5pPr>
            <a:lvl6pPr lvl="5" algn="l" rtl="0">
              <a:lnSpc>
                <a:spcPct val="100000"/>
              </a:lnSpc>
              <a:spcBef>
                <a:spcPts val="0"/>
              </a:spcBef>
              <a:spcAft>
                <a:spcPts val="0"/>
              </a:spcAft>
              <a:buSzPts val="2800"/>
              <a:buNone/>
              <a:defRPr sz="3900">
                <a:solidFill>
                  <a:srgbClr val="FFFFFF"/>
                </a:solidFill>
              </a:defRPr>
            </a:lvl6pPr>
            <a:lvl7pPr lvl="6" algn="l" rtl="0">
              <a:lnSpc>
                <a:spcPct val="100000"/>
              </a:lnSpc>
              <a:spcBef>
                <a:spcPts val="0"/>
              </a:spcBef>
              <a:spcAft>
                <a:spcPts val="0"/>
              </a:spcAft>
              <a:buSzPts val="2800"/>
              <a:buNone/>
              <a:defRPr sz="3900">
                <a:solidFill>
                  <a:srgbClr val="FFFFFF"/>
                </a:solidFill>
              </a:defRPr>
            </a:lvl7pPr>
            <a:lvl8pPr lvl="7" algn="l" rtl="0">
              <a:lnSpc>
                <a:spcPct val="100000"/>
              </a:lnSpc>
              <a:spcBef>
                <a:spcPts val="0"/>
              </a:spcBef>
              <a:spcAft>
                <a:spcPts val="0"/>
              </a:spcAft>
              <a:buSzPts val="2800"/>
              <a:buNone/>
              <a:defRPr sz="3900">
                <a:solidFill>
                  <a:srgbClr val="FFFFFF"/>
                </a:solidFill>
              </a:defRPr>
            </a:lvl8pPr>
            <a:lvl9pPr lvl="8" algn="l" rtl="0">
              <a:lnSpc>
                <a:spcPct val="100000"/>
              </a:lnSpc>
              <a:spcBef>
                <a:spcPts val="0"/>
              </a:spcBef>
              <a:spcAft>
                <a:spcPts val="0"/>
              </a:spcAft>
              <a:buSzPts val="2800"/>
              <a:buNone/>
              <a:defRPr sz="3900">
                <a:solidFill>
                  <a:srgbClr val="FFFFFF"/>
                </a:solidFill>
              </a:defRPr>
            </a:lvl9pPr>
          </a:lstStyle>
          <a:p>
            <a:endParaRPr/>
          </a:p>
        </p:txBody>
      </p:sp>
      <p:sp>
        <p:nvSpPr>
          <p:cNvPr id="436" name="Google Shape;436;p55"/>
          <p:cNvSpPr txBox="1">
            <a:spLocks noGrp="1"/>
          </p:cNvSpPr>
          <p:nvPr>
            <p:ph type="subTitle" idx="1"/>
          </p:nvPr>
        </p:nvSpPr>
        <p:spPr>
          <a:xfrm>
            <a:off x="411700" y="1015525"/>
            <a:ext cx="3941700" cy="436200"/>
          </a:xfrm>
          <a:prstGeom prst="rect">
            <a:avLst/>
          </a:prstGeom>
          <a:noFill/>
          <a:ln>
            <a:noFill/>
          </a:ln>
        </p:spPr>
        <p:txBody>
          <a:bodyPr spcFirstLastPara="1" wrap="square" lIns="0" tIns="0" rIns="0" bIns="0" anchor="t" anchorCtr="0">
            <a:noAutofit/>
          </a:bodyPr>
          <a:lstStyle>
            <a:lvl1pPr lvl="0" algn="l" rtl="0">
              <a:lnSpc>
                <a:spcPct val="95000"/>
              </a:lnSpc>
              <a:spcBef>
                <a:spcPts val="0"/>
              </a:spcBef>
              <a:spcAft>
                <a:spcPts val="0"/>
              </a:spcAft>
              <a:buClr>
                <a:schemeClr val="dk1"/>
              </a:buClr>
              <a:buSzPts val="1400"/>
              <a:buFont typeface="Proxima Nova Semibold"/>
              <a:buNone/>
              <a:defRPr sz="1400" i="0">
                <a:solidFill>
                  <a:schemeClr val="dk1"/>
                </a:solidFill>
                <a:latin typeface="Proxima Nova Semibold"/>
                <a:ea typeface="Proxima Nova Semibold"/>
                <a:cs typeface="Proxima Nova Semibold"/>
                <a:sym typeface="Proxima Nova Semibold"/>
              </a:defRPr>
            </a:lvl1pPr>
            <a:lvl2pPr lvl="1"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2pPr>
            <a:lvl3pPr lvl="2"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3pPr>
            <a:lvl4pPr lvl="3"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4pPr>
            <a:lvl5pPr lvl="4"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5pPr>
            <a:lvl6pPr lvl="5"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6pPr>
            <a:lvl7pPr lvl="6"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7pPr>
            <a:lvl8pPr lvl="7"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8pPr>
            <a:lvl9pPr lvl="8"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9pPr>
          </a:lstStyle>
          <a:p>
            <a:endParaRPr/>
          </a:p>
        </p:txBody>
      </p:sp>
      <p:sp>
        <p:nvSpPr>
          <p:cNvPr id="437" name="Google Shape;437;p55"/>
          <p:cNvSpPr txBox="1">
            <a:spLocks noGrp="1"/>
          </p:cNvSpPr>
          <p:nvPr>
            <p:ph type="subTitle" idx="2"/>
          </p:nvPr>
        </p:nvSpPr>
        <p:spPr>
          <a:xfrm>
            <a:off x="4806925" y="1015525"/>
            <a:ext cx="3941700" cy="436200"/>
          </a:xfrm>
          <a:prstGeom prst="rect">
            <a:avLst/>
          </a:prstGeom>
          <a:noFill/>
          <a:ln>
            <a:noFill/>
          </a:ln>
        </p:spPr>
        <p:txBody>
          <a:bodyPr spcFirstLastPara="1" wrap="square" lIns="0" tIns="0" rIns="0" bIns="0" anchor="t" anchorCtr="0">
            <a:noAutofit/>
          </a:bodyPr>
          <a:lstStyle>
            <a:lvl1pPr lvl="0" algn="l" rtl="0">
              <a:lnSpc>
                <a:spcPct val="95000"/>
              </a:lnSpc>
              <a:spcBef>
                <a:spcPts val="0"/>
              </a:spcBef>
              <a:spcAft>
                <a:spcPts val="0"/>
              </a:spcAft>
              <a:buClr>
                <a:schemeClr val="dk1"/>
              </a:buClr>
              <a:buSzPts val="1400"/>
              <a:buFont typeface="Proxima Nova Semibold"/>
              <a:buNone/>
              <a:defRPr sz="1400" i="0">
                <a:solidFill>
                  <a:schemeClr val="dk1"/>
                </a:solidFill>
                <a:latin typeface="Proxima Nova Semibold"/>
                <a:ea typeface="Proxima Nova Semibold"/>
                <a:cs typeface="Proxima Nova Semibold"/>
                <a:sym typeface="Proxima Nova Semibold"/>
              </a:defRPr>
            </a:lvl1pPr>
            <a:lvl2pPr lvl="1"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2pPr>
            <a:lvl3pPr lvl="2"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3pPr>
            <a:lvl4pPr lvl="3"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4pPr>
            <a:lvl5pPr lvl="4"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5pPr>
            <a:lvl6pPr lvl="5"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6pPr>
            <a:lvl7pPr lvl="6"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7pPr>
            <a:lvl8pPr lvl="7"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8pPr>
            <a:lvl9pPr lvl="8"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9pPr>
          </a:lstStyle>
          <a:p>
            <a:endParaRPr/>
          </a:p>
        </p:txBody>
      </p:sp>
      <p:sp>
        <p:nvSpPr>
          <p:cNvPr id="438" name="Google Shape;438;p55"/>
          <p:cNvSpPr txBox="1">
            <a:spLocks noGrp="1"/>
          </p:cNvSpPr>
          <p:nvPr>
            <p:ph type="body" idx="3"/>
          </p:nvPr>
        </p:nvSpPr>
        <p:spPr>
          <a:xfrm>
            <a:off x="4807025" y="1490075"/>
            <a:ext cx="3941700" cy="1180800"/>
          </a:xfrm>
          <a:prstGeom prst="rect">
            <a:avLst/>
          </a:prstGeom>
        </p:spPr>
        <p:txBody>
          <a:bodyPr spcFirstLastPara="1" wrap="square" lIns="0" tIns="0" rIns="0" bIns="0" anchor="t" anchorCtr="0">
            <a:noAutofit/>
          </a:bodyPr>
          <a:lstStyle>
            <a:lvl1pPr marL="457200" lvl="0" indent="-298450" rtl="0">
              <a:spcBef>
                <a:spcPts val="0"/>
              </a:spcBef>
              <a:spcAft>
                <a:spcPts val="0"/>
              </a:spcAft>
              <a:buSzPts val="1100"/>
              <a:buChar char="ᐩ"/>
              <a:defRPr sz="1100"/>
            </a:lvl1pPr>
            <a:lvl2pPr marL="914400" lvl="1" indent="-298450" rtl="0">
              <a:spcBef>
                <a:spcPts val="0"/>
              </a:spcBef>
              <a:spcAft>
                <a:spcPts val="0"/>
              </a:spcAft>
              <a:buSzPts val="1100"/>
              <a:buChar char="ᐩ"/>
              <a:defRPr sz="1100"/>
            </a:lvl2pPr>
            <a:lvl3pPr marL="1371600" lvl="2" indent="-292100" rtl="0">
              <a:spcBef>
                <a:spcPts val="0"/>
              </a:spcBef>
              <a:spcAft>
                <a:spcPts val="0"/>
              </a:spcAft>
              <a:buSzPts val="1000"/>
              <a:buChar char="ᐩ"/>
              <a:defRPr sz="1000"/>
            </a:lvl3pPr>
            <a:lvl4pPr marL="1828800" lvl="3" indent="-292100" rtl="0">
              <a:spcBef>
                <a:spcPts val="0"/>
              </a:spcBef>
              <a:spcAft>
                <a:spcPts val="0"/>
              </a:spcAft>
              <a:buSzPts val="1000"/>
              <a:buChar char="○"/>
              <a:defRPr sz="1000"/>
            </a:lvl4pPr>
            <a:lvl5pPr marL="2286000" lvl="4" indent="-292100" rtl="0">
              <a:spcBef>
                <a:spcPts val="0"/>
              </a:spcBef>
              <a:spcAft>
                <a:spcPts val="0"/>
              </a:spcAft>
              <a:buSzPts val="1000"/>
              <a:buChar char="○"/>
              <a:defRPr sz="1000"/>
            </a:lvl5pPr>
            <a:lvl6pPr marL="2743200" lvl="5" indent="-292100" rtl="0">
              <a:spcBef>
                <a:spcPts val="0"/>
              </a:spcBef>
              <a:spcAft>
                <a:spcPts val="0"/>
              </a:spcAft>
              <a:buSzPts val="1000"/>
              <a:buChar char="○"/>
              <a:defRPr sz="1000"/>
            </a:lvl6pPr>
            <a:lvl7pPr marL="3200400" lvl="6" indent="-285750" rtl="0">
              <a:spcBef>
                <a:spcPts val="0"/>
              </a:spcBef>
              <a:spcAft>
                <a:spcPts val="0"/>
              </a:spcAft>
              <a:buSzPts val="900"/>
              <a:buChar char="○"/>
              <a:defRPr sz="900"/>
            </a:lvl7pPr>
            <a:lvl8pPr marL="3657600" lvl="7" indent="-279400" rtl="0">
              <a:spcBef>
                <a:spcPts val="0"/>
              </a:spcBef>
              <a:spcAft>
                <a:spcPts val="0"/>
              </a:spcAft>
              <a:buSzPts val="800"/>
              <a:buChar char="○"/>
              <a:defRPr sz="800"/>
            </a:lvl8pPr>
            <a:lvl9pPr marL="4114800" lvl="8" indent="-266700" rtl="0">
              <a:spcBef>
                <a:spcPts val="0"/>
              </a:spcBef>
              <a:spcAft>
                <a:spcPts val="0"/>
              </a:spcAft>
              <a:buSzPts val="600"/>
              <a:buChar char="○"/>
              <a:defRPr sz="600"/>
            </a:lvl9pPr>
          </a:lstStyle>
          <a:p>
            <a:endParaRPr/>
          </a:p>
        </p:txBody>
      </p:sp>
      <p:sp>
        <p:nvSpPr>
          <p:cNvPr id="439" name="Google Shape;439;p55"/>
          <p:cNvSpPr txBox="1">
            <a:spLocks noGrp="1"/>
          </p:cNvSpPr>
          <p:nvPr>
            <p:ph type="subTitle" idx="4"/>
          </p:nvPr>
        </p:nvSpPr>
        <p:spPr>
          <a:xfrm>
            <a:off x="411700" y="2838150"/>
            <a:ext cx="3941700" cy="436200"/>
          </a:xfrm>
          <a:prstGeom prst="rect">
            <a:avLst/>
          </a:prstGeom>
          <a:noFill/>
          <a:ln>
            <a:noFill/>
          </a:ln>
        </p:spPr>
        <p:txBody>
          <a:bodyPr spcFirstLastPara="1" wrap="square" lIns="0" tIns="0" rIns="0" bIns="0" anchor="t" anchorCtr="0">
            <a:noAutofit/>
          </a:bodyPr>
          <a:lstStyle>
            <a:lvl1pPr lvl="0" algn="l" rtl="0">
              <a:lnSpc>
                <a:spcPct val="95000"/>
              </a:lnSpc>
              <a:spcBef>
                <a:spcPts val="0"/>
              </a:spcBef>
              <a:spcAft>
                <a:spcPts val="0"/>
              </a:spcAft>
              <a:buClr>
                <a:schemeClr val="dk1"/>
              </a:buClr>
              <a:buSzPts val="1400"/>
              <a:buFont typeface="Proxima Nova Semibold"/>
              <a:buNone/>
              <a:defRPr sz="1400" i="0">
                <a:solidFill>
                  <a:schemeClr val="dk1"/>
                </a:solidFill>
                <a:latin typeface="Proxima Nova Semibold"/>
                <a:ea typeface="Proxima Nova Semibold"/>
                <a:cs typeface="Proxima Nova Semibold"/>
                <a:sym typeface="Proxima Nova Semibold"/>
              </a:defRPr>
            </a:lvl1pPr>
            <a:lvl2pPr lvl="1"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2pPr>
            <a:lvl3pPr lvl="2"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3pPr>
            <a:lvl4pPr lvl="3"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4pPr>
            <a:lvl5pPr lvl="4"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5pPr>
            <a:lvl6pPr lvl="5"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6pPr>
            <a:lvl7pPr lvl="6"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7pPr>
            <a:lvl8pPr lvl="7"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8pPr>
            <a:lvl9pPr lvl="8"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9pPr>
          </a:lstStyle>
          <a:p>
            <a:endParaRPr/>
          </a:p>
        </p:txBody>
      </p:sp>
      <p:sp>
        <p:nvSpPr>
          <p:cNvPr id="440" name="Google Shape;440;p55"/>
          <p:cNvSpPr txBox="1">
            <a:spLocks noGrp="1"/>
          </p:cNvSpPr>
          <p:nvPr>
            <p:ph type="body" idx="5"/>
          </p:nvPr>
        </p:nvSpPr>
        <p:spPr>
          <a:xfrm>
            <a:off x="411800" y="3312700"/>
            <a:ext cx="3941700" cy="1180800"/>
          </a:xfrm>
          <a:prstGeom prst="rect">
            <a:avLst/>
          </a:prstGeom>
        </p:spPr>
        <p:txBody>
          <a:bodyPr spcFirstLastPara="1" wrap="square" lIns="0" tIns="0" rIns="0" bIns="0" anchor="t" anchorCtr="0">
            <a:noAutofit/>
          </a:bodyPr>
          <a:lstStyle>
            <a:lvl1pPr marL="457200" lvl="0" indent="-298450" rtl="0">
              <a:spcBef>
                <a:spcPts val="0"/>
              </a:spcBef>
              <a:spcAft>
                <a:spcPts val="0"/>
              </a:spcAft>
              <a:buSzPts val="1100"/>
              <a:buChar char="ᐩ"/>
              <a:defRPr sz="1100"/>
            </a:lvl1pPr>
            <a:lvl2pPr marL="914400" lvl="1" indent="-298450" rtl="0">
              <a:spcBef>
                <a:spcPts val="0"/>
              </a:spcBef>
              <a:spcAft>
                <a:spcPts val="0"/>
              </a:spcAft>
              <a:buSzPts val="1100"/>
              <a:buChar char="ᐩ"/>
              <a:defRPr sz="1100"/>
            </a:lvl2pPr>
            <a:lvl3pPr marL="1371600" lvl="2" indent="-292100" rtl="0">
              <a:spcBef>
                <a:spcPts val="0"/>
              </a:spcBef>
              <a:spcAft>
                <a:spcPts val="0"/>
              </a:spcAft>
              <a:buSzPts val="1000"/>
              <a:buChar char="ᐩ"/>
              <a:defRPr sz="1000"/>
            </a:lvl3pPr>
            <a:lvl4pPr marL="1828800" lvl="3" indent="-292100" rtl="0">
              <a:spcBef>
                <a:spcPts val="0"/>
              </a:spcBef>
              <a:spcAft>
                <a:spcPts val="0"/>
              </a:spcAft>
              <a:buSzPts val="1000"/>
              <a:buChar char="○"/>
              <a:defRPr sz="1000"/>
            </a:lvl4pPr>
            <a:lvl5pPr marL="2286000" lvl="4" indent="-292100" rtl="0">
              <a:spcBef>
                <a:spcPts val="0"/>
              </a:spcBef>
              <a:spcAft>
                <a:spcPts val="0"/>
              </a:spcAft>
              <a:buSzPts val="1000"/>
              <a:buChar char="○"/>
              <a:defRPr sz="1000"/>
            </a:lvl5pPr>
            <a:lvl6pPr marL="2743200" lvl="5" indent="-292100" rtl="0">
              <a:spcBef>
                <a:spcPts val="0"/>
              </a:spcBef>
              <a:spcAft>
                <a:spcPts val="0"/>
              </a:spcAft>
              <a:buSzPts val="1000"/>
              <a:buChar char="○"/>
              <a:defRPr sz="1000"/>
            </a:lvl6pPr>
            <a:lvl7pPr marL="3200400" lvl="6" indent="-285750" rtl="0">
              <a:spcBef>
                <a:spcPts val="0"/>
              </a:spcBef>
              <a:spcAft>
                <a:spcPts val="0"/>
              </a:spcAft>
              <a:buSzPts val="900"/>
              <a:buChar char="○"/>
              <a:defRPr sz="900"/>
            </a:lvl7pPr>
            <a:lvl8pPr marL="3657600" lvl="7" indent="-279400" rtl="0">
              <a:spcBef>
                <a:spcPts val="0"/>
              </a:spcBef>
              <a:spcAft>
                <a:spcPts val="0"/>
              </a:spcAft>
              <a:buSzPts val="800"/>
              <a:buChar char="○"/>
              <a:defRPr sz="800"/>
            </a:lvl8pPr>
            <a:lvl9pPr marL="4114800" lvl="8" indent="-266700" rtl="0">
              <a:spcBef>
                <a:spcPts val="0"/>
              </a:spcBef>
              <a:spcAft>
                <a:spcPts val="0"/>
              </a:spcAft>
              <a:buSzPts val="600"/>
              <a:buChar char="○"/>
              <a:defRPr sz="600"/>
            </a:lvl9pPr>
          </a:lstStyle>
          <a:p>
            <a:endParaRPr/>
          </a:p>
        </p:txBody>
      </p:sp>
      <p:sp>
        <p:nvSpPr>
          <p:cNvPr id="441" name="Google Shape;441;p55"/>
          <p:cNvSpPr txBox="1">
            <a:spLocks noGrp="1"/>
          </p:cNvSpPr>
          <p:nvPr>
            <p:ph type="subTitle" idx="6"/>
          </p:nvPr>
        </p:nvSpPr>
        <p:spPr>
          <a:xfrm>
            <a:off x="4806925" y="2838150"/>
            <a:ext cx="3941700" cy="436200"/>
          </a:xfrm>
          <a:prstGeom prst="rect">
            <a:avLst/>
          </a:prstGeom>
          <a:noFill/>
          <a:ln>
            <a:noFill/>
          </a:ln>
        </p:spPr>
        <p:txBody>
          <a:bodyPr spcFirstLastPara="1" wrap="square" lIns="0" tIns="0" rIns="0" bIns="0" anchor="t" anchorCtr="0">
            <a:noAutofit/>
          </a:bodyPr>
          <a:lstStyle>
            <a:lvl1pPr lvl="0" algn="l" rtl="0">
              <a:lnSpc>
                <a:spcPct val="95000"/>
              </a:lnSpc>
              <a:spcBef>
                <a:spcPts val="0"/>
              </a:spcBef>
              <a:spcAft>
                <a:spcPts val="0"/>
              </a:spcAft>
              <a:buClr>
                <a:schemeClr val="dk1"/>
              </a:buClr>
              <a:buSzPts val="1400"/>
              <a:buFont typeface="Proxima Nova Semibold"/>
              <a:buNone/>
              <a:defRPr sz="1400" i="0">
                <a:solidFill>
                  <a:schemeClr val="dk1"/>
                </a:solidFill>
                <a:latin typeface="Proxima Nova Semibold"/>
                <a:ea typeface="Proxima Nova Semibold"/>
                <a:cs typeface="Proxima Nova Semibold"/>
                <a:sym typeface="Proxima Nova Semibold"/>
              </a:defRPr>
            </a:lvl1pPr>
            <a:lvl2pPr lvl="1"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2pPr>
            <a:lvl3pPr lvl="2"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3pPr>
            <a:lvl4pPr lvl="3"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4pPr>
            <a:lvl5pPr lvl="4"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5pPr>
            <a:lvl6pPr lvl="5"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6pPr>
            <a:lvl7pPr lvl="6"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7pPr>
            <a:lvl8pPr lvl="7"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8pPr>
            <a:lvl9pPr lvl="8"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9pPr>
          </a:lstStyle>
          <a:p>
            <a:endParaRPr/>
          </a:p>
        </p:txBody>
      </p:sp>
      <p:sp>
        <p:nvSpPr>
          <p:cNvPr id="442" name="Google Shape;442;p55"/>
          <p:cNvSpPr txBox="1">
            <a:spLocks noGrp="1"/>
          </p:cNvSpPr>
          <p:nvPr>
            <p:ph type="body" idx="7"/>
          </p:nvPr>
        </p:nvSpPr>
        <p:spPr>
          <a:xfrm>
            <a:off x="4807025" y="3312700"/>
            <a:ext cx="3941700" cy="1180800"/>
          </a:xfrm>
          <a:prstGeom prst="rect">
            <a:avLst/>
          </a:prstGeom>
        </p:spPr>
        <p:txBody>
          <a:bodyPr spcFirstLastPara="1" wrap="square" lIns="0" tIns="0" rIns="0" bIns="0" anchor="t" anchorCtr="0">
            <a:noAutofit/>
          </a:bodyPr>
          <a:lstStyle>
            <a:lvl1pPr marL="457200" lvl="0" indent="-298450" rtl="0">
              <a:spcBef>
                <a:spcPts val="0"/>
              </a:spcBef>
              <a:spcAft>
                <a:spcPts val="0"/>
              </a:spcAft>
              <a:buSzPts val="1100"/>
              <a:buChar char="ᐩ"/>
              <a:defRPr sz="1100"/>
            </a:lvl1pPr>
            <a:lvl2pPr marL="914400" lvl="1" indent="-298450" rtl="0">
              <a:spcBef>
                <a:spcPts val="0"/>
              </a:spcBef>
              <a:spcAft>
                <a:spcPts val="0"/>
              </a:spcAft>
              <a:buSzPts val="1100"/>
              <a:buChar char="ᐩ"/>
              <a:defRPr sz="1100"/>
            </a:lvl2pPr>
            <a:lvl3pPr marL="1371600" lvl="2" indent="-292100" rtl="0">
              <a:spcBef>
                <a:spcPts val="0"/>
              </a:spcBef>
              <a:spcAft>
                <a:spcPts val="0"/>
              </a:spcAft>
              <a:buSzPts val="1000"/>
              <a:buChar char="ᐩ"/>
              <a:defRPr sz="1000"/>
            </a:lvl3pPr>
            <a:lvl4pPr marL="1828800" lvl="3" indent="-292100" rtl="0">
              <a:spcBef>
                <a:spcPts val="0"/>
              </a:spcBef>
              <a:spcAft>
                <a:spcPts val="0"/>
              </a:spcAft>
              <a:buSzPts val="1000"/>
              <a:buChar char="○"/>
              <a:defRPr sz="1000"/>
            </a:lvl4pPr>
            <a:lvl5pPr marL="2286000" lvl="4" indent="-292100" rtl="0">
              <a:spcBef>
                <a:spcPts val="0"/>
              </a:spcBef>
              <a:spcAft>
                <a:spcPts val="0"/>
              </a:spcAft>
              <a:buSzPts val="1000"/>
              <a:buChar char="○"/>
              <a:defRPr sz="1000"/>
            </a:lvl5pPr>
            <a:lvl6pPr marL="2743200" lvl="5" indent="-292100" rtl="0">
              <a:spcBef>
                <a:spcPts val="0"/>
              </a:spcBef>
              <a:spcAft>
                <a:spcPts val="0"/>
              </a:spcAft>
              <a:buSzPts val="1000"/>
              <a:buChar char="○"/>
              <a:defRPr sz="1000"/>
            </a:lvl6pPr>
            <a:lvl7pPr marL="3200400" lvl="6" indent="-285750" rtl="0">
              <a:spcBef>
                <a:spcPts val="0"/>
              </a:spcBef>
              <a:spcAft>
                <a:spcPts val="0"/>
              </a:spcAft>
              <a:buSzPts val="900"/>
              <a:buChar char="○"/>
              <a:defRPr sz="900"/>
            </a:lvl7pPr>
            <a:lvl8pPr marL="3657600" lvl="7" indent="-279400" rtl="0">
              <a:spcBef>
                <a:spcPts val="0"/>
              </a:spcBef>
              <a:spcAft>
                <a:spcPts val="0"/>
              </a:spcAft>
              <a:buSzPts val="800"/>
              <a:buChar char="○"/>
              <a:defRPr sz="800"/>
            </a:lvl8pPr>
            <a:lvl9pPr marL="4114800" lvl="8" indent="-266700" rtl="0">
              <a:spcBef>
                <a:spcPts val="0"/>
              </a:spcBef>
              <a:spcAft>
                <a:spcPts val="0"/>
              </a:spcAft>
              <a:buSzPts val="600"/>
              <a:buChar char="○"/>
              <a:defRPr sz="600"/>
            </a:lvl9pPr>
          </a:lstStyle>
          <a:p>
            <a:endParaRPr/>
          </a:p>
        </p:txBody>
      </p:sp>
      <p:sp>
        <p:nvSpPr>
          <p:cNvPr id="443" name="Google Shape;443;p55"/>
          <p:cNvSpPr txBox="1">
            <a:spLocks noGrp="1"/>
          </p:cNvSpPr>
          <p:nvPr>
            <p:ph type="body" idx="8"/>
          </p:nvPr>
        </p:nvSpPr>
        <p:spPr>
          <a:xfrm>
            <a:off x="411800" y="1490075"/>
            <a:ext cx="3941700" cy="1180800"/>
          </a:xfrm>
          <a:prstGeom prst="rect">
            <a:avLst/>
          </a:prstGeom>
        </p:spPr>
        <p:txBody>
          <a:bodyPr spcFirstLastPara="1" wrap="square" lIns="0" tIns="0" rIns="0" bIns="0" anchor="t" anchorCtr="0">
            <a:noAutofit/>
          </a:bodyPr>
          <a:lstStyle>
            <a:lvl1pPr marL="457200" lvl="0" indent="-304800" rtl="0">
              <a:spcBef>
                <a:spcPts val="0"/>
              </a:spcBef>
              <a:spcAft>
                <a:spcPts val="0"/>
              </a:spcAft>
              <a:buSzPts val="1200"/>
              <a:buChar char="ᐩ"/>
              <a:defRPr/>
            </a:lvl1pPr>
            <a:lvl2pPr marL="914400" lvl="1" indent="-304800" rtl="0">
              <a:spcBef>
                <a:spcPts val="0"/>
              </a:spcBef>
              <a:spcAft>
                <a:spcPts val="0"/>
              </a:spcAft>
              <a:buSzPts val="1200"/>
              <a:buChar char="ᐩ"/>
              <a:defRPr/>
            </a:lvl2pPr>
            <a:lvl3pPr marL="1371600" lvl="2" indent="-298450" rtl="0">
              <a:spcBef>
                <a:spcPts val="0"/>
              </a:spcBef>
              <a:spcAft>
                <a:spcPts val="0"/>
              </a:spcAft>
              <a:buSzPts val="1100"/>
              <a:buChar char="ᐩ"/>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2100" rtl="0">
              <a:spcBef>
                <a:spcPts val="0"/>
              </a:spcBef>
              <a:spcAft>
                <a:spcPts val="0"/>
              </a:spcAft>
              <a:buClr>
                <a:srgbClr val="FFFFFF"/>
              </a:buClr>
              <a:buSzPts val="1000"/>
              <a:buChar char="○"/>
              <a:defRPr>
                <a:solidFill>
                  <a:srgbClr val="FFFFFF"/>
                </a:solidFill>
              </a:defRPr>
            </a:lvl7pPr>
            <a:lvl8pPr marL="3657600" lvl="7" indent="-285750" rtl="0">
              <a:spcBef>
                <a:spcPts val="0"/>
              </a:spcBef>
              <a:spcAft>
                <a:spcPts val="0"/>
              </a:spcAft>
              <a:buClr>
                <a:srgbClr val="FFFFFF"/>
              </a:buClr>
              <a:buSzPts val="900"/>
              <a:buChar char="○"/>
              <a:defRPr>
                <a:solidFill>
                  <a:srgbClr val="FFFFFF"/>
                </a:solidFill>
              </a:defRPr>
            </a:lvl8pPr>
            <a:lvl9pPr marL="4114800" lvl="8" indent="-273050" rtl="0">
              <a:spcBef>
                <a:spcPts val="0"/>
              </a:spcBef>
              <a:spcAft>
                <a:spcPts val="0"/>
              </a:spcAft>
              <a:buClr>
                <a:srgbClr val="FFFFFF"/>
              </a:buClr>
              <a:buSzPts val="700"/>
              <a:buChar char="○"/>
              <a:defRPr>
                <a:solidFill>
                  <a:srgbClr val="FFFFFF"/>
                </a:solidFill>
              </a:defRPr>
            </a:lvl9pPr>
          </a:lstStyle>
          <a:p>
            <a:endParaRPr/>
          </a:p>
        </p:txBody>
      </p:sp>
      <p:sp>
        <p:nvSpPr>
          <p:cNvPr id="444" name="Google Shape;444;p55"/>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i="0" u="none" strike="noStrike" cap="none">
                <a:solidFill>
                  <a:srgbClr val="666666"/>
                </a:solidFill>
                <a:latin typeface="Proxima Nova"/>
                <a:ea typeface="Proxima Nova"/>
                <a:cs typeface="Proxima Nova"/>
                <a:sym typeface="Proxima Nova"/>
              </a:rPr>
              <a:t>PROPRIETARY &amp; CONFIDENTIAL</a:t>
            </a:r>
            <a:endParaRPr sz="700" i="0" u="none" strike="noStrike" cap="none">
              <a:solidFill>
                <a:srgbClr val="666666"/>
              </a:solidFill>
              <a:latin typeface="Proxima Nova"/>
              <a:ea typeface="Proxima Nova"/>
              <a:cs typeface="Proxima Nova"/>
              <a:sym typeface="Proxima Nova"/>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111">
          <p15:clr>
            <a:srgbClr val="FBAE40"/>
          </p15:clr>
        </p15:guide>
        <p15:guide id="2" pos="2743">
          <p15:clr>
            <a:srgbClr val="FBAE40"/>
          </p15:clr>
        </p15:guide>
        <p15:guide id="3" pos="3017">
          <p15:clr>
            <a:srgbClr val="FBAE40"/>
          </p15:clr>
        </p15:guide>
        <p15:guide id="4" orient="horz" pos="812">
          <p15:clr>
            <a:srgbClr val="FBAE40"/>
          </p15:clr>
        </p15:guide>
        <p15:guide id="5" orient="horz" pos="2259">
          <p15:clr>
            <a:srgbClr val="FBAE40"/>
          </p15:clr>
        </p15:guide>
        <p15:guide id="6" orient="horz" pos="19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15 Big Statement">
  <p:cSld name="CUSTOM_38">
    <p:spTree>
      <p:nvGrpSpPr>
        <p:cNvPr id="1" name="Shape 445"/>
        <p:cNvGrpSpPr/>
        <p:nvPr/>
      </p:nvGrpSpPr>
      <p:grpSpPr>
        <a:xfrm>
          <a:off x="0" y="0"/>
          <a:ext cx="0" cy="0"/>
          <a:chOff x="0" y="0"/>
          <a:chExt cx="0" cy="0"/>
        </a:xfrm>
      </p:grpSpPr>
      <p:sp>
        <p:nvSpPr>
          <p:cNvPr id="446" name="Google Shape;446;p56"/>
          <p:cNvSpPr txBox="1">
            <a:spLocks noGrp="1"/>
          </p:cNvSpPr>
          <p:nvPr>
            <p:ph type="title"/>
          </p:nvPr>
        </p:nvSpPr>
        <p:spPr>
          <a:xfrm>
            <a:off x="395300" y="1314488"/>
            <a:ext cx="8353500" cy="20316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8000"/>
              <a:buNone/>
              <a:defRPr sz="6600" i="0"/>
            </a:lvl1pPr>
            <a:lvl2pPr lvl="1" algn="ctr" rtl="0">
              <a:lnSpc>
                <a:spcPct val="100000"/>
              </a:lnSpc>
              <a:spcBef>
                <a:spcPts val="0"/>
              </a:spcBef>
              <a:spcAft>
                <a:spcPts val="0"/>
              </a:spcAft>
              <a:buSzPts val="8000"/>
              <a:buNone/>
              <a:defRPr sz="8000" b="0"/>
            </a:lvl2pPr>
            <a:lvl3pPr lvl="2" algn="ctr" rtl="0">
              <a:lnSpc>
                <a:spcPct val="100000"/>
              </a:lnSpc>
              <a:spcBef>
                <a:spcPts val="0"/>
              </a:spcBef>
              <a:spcAft>
                <a:spcPts val="0"/>
              </a:spcAft>
              <a:buSzPts val="8000"/>
              <a:buNone/>
              <a:defRPr sz="8000" b="0"/>
            </a:lvl3pPr>
            <a:lvl4pPr lvl="3" algn="ctr" rtl="0">
              <a:lnSpc>
                <a:spcPct val="100000"/>
              </a:lnSpc>
              <a:spcBef>
                <a:spcPts val="0"/>
              </a:spcBef>
              <a:spcAft>
                <a:spcPts val="0"/>
              </a:spcAft>
              <a:buSzPts val="8000"/>
              <a:buNone/>
              <a:defRPr sz="8000" b="0"/>
            </a:lvl4pPr>
            <a:lvl5pPr lvl="4" algn="ctr" rtl="0">
              <a:lnSpc>
                <a:spcPct val="100000"/>
              </a:lnSpc>
              <a:spcBef>
                <a:spcPts val="0"/>
              </a:spcBef>
              <a:spcAft>
                <a:spcPts val="0"/>
              </a:spcAft>
              <a:buSzPts val="8000"/>
              <a:buNone/>
              <a:defRPr sz="8000" b="0"/>
            </a:lvl5pPr>
            <a:lvl6pPr lvl="5" algn="ctr" rtl="0">
              <a:lnSpc>
                <a:spcPct val="100000"/>
              </a:lnSpc>
              <a:spcBef>
                <a:spcPts val="0"/>
              </a:spcBef>
              <a:spcAft>
                <a:spcPts val="0"/>
              </a:spcAft>
              <a:buSzPts val="8000"/>
              <a:buNone/>
              <a:defRPr sz="8000" b="0"/>
            </a:lvl6pPr>
            <a:lvl7pPr lvl="6" algn="ctr" rtl="0">
              <a:lnSpc>
                <a:spcPct val="100000"/>
              </a:lnSpc>
              <a:spcBef>
                <a:spcPts val="0"/>
              </a:spcBef>
              <a:spcAft>
                <a:spcPts val="0"/>
              </a:spcAft>
              <a:buSzPts val="8000"/>
              <a:buNone/>
              <a:defRPr sz="8000" b="0"/>
            </a:lvl7pPr>
            <a:lvl8pPr lvl="7" algn="ctr" rtl="0">
              <a:lnSpc>
                <a:spcPct val="100000"/>
              </a:lnSpc>
              <a:spcBef>
                <a:spcPts val="0"/>
              </a:spcBef>
              <a:spcAft>
                <a:spcPts val="0"/>
              </a:spcAft>
              <a:buSzPts val="8000"/>
              <a:buNone/>
              <a:defRPr sz="8000" b="0"/>
            </a:lvl8pPr>
            <a:lvl9pPr lvl="8" algn="ctr" rtl="0">
              <a:lnSpc>
                <a:spcPct val="100000"/>
              </a:lnSpc>
              <a:spcBef>
                <a:spcPts val="0"/>
              </a:spcBef>
              <a:spcAft>
                <a:spcPts val="0"/>
              </a:spcAft>
              <a:buSzPts val="8000"/>
              <a:buNone/>
              <a:defRPr sz="8000" b="0"/>
            </a:lvl9pPr>
          </a:lstStyle>
          <a:p>
            <a:endParaRPr/>
          </a:p>
        </p:txBody>
      </p:sp>
      <p:sp>
        <p:nvSpPr>
          <p:cNvPr id="447" name="Google Shape;447;p56"/>
          <p:cNvSpPr txBox="1">
            <a:spLocks noGrp="1"/>
          </p:cNvSpPr>
          <p:nvPr>
            <p:ph type="subTitle" idx="1"/>
          </p:nvPr>
        </p:nvSpPr>
        <p:spPr>
          <a:xfrm>
            <a:off x="1997250" y="3289313"/>
            <a:ext cx="5149500" cy="539700"/>
          </a:xfrm>
          <a:prstGeom prst="rect">
            <a:avLst/>
          </a:prstGeom>
          <a:noFill/>
          <a:ln>
            <a:noFill/>
          </a:ln>
        </p:spPr>
        <p:txBody>
          <a:bodyPr spcFirstLastPara="1" wrap="square" lIns="91425" tIns="91425" rIns="91425" bIns="91425" anchor="t" anchorCtr="0">
            <a:noAutofit/>
          </a:bodyPr>
          <a:lstStyle>
            <a:lvl1pPr lvl="0" algn="ctr" rtl="0">
              <a:lnSpc>
                <a:spcPct val="115000"/>
              </a:lnSpc>
              <a:spcBef>
                <a:spcPts val="0"/>
              </a:spcBef>
              <a:spcAft>
                <a:spcPts val="0"/>
              </a:spcAft>
              <a:buClr>
                <a:srgbClr val="1B1B1B"/>
              </a:buClr>
              <a:buSzPts val="1600"/>
              <a:buNone/>
              <a:defRPr sz="1600" i="0">
                <a:solidFill>
                  <a:srgbClr val="1B1B1B"/>
                </a:solidFill>
              </a:defRPr>
            </a:lvl1pPr>
            <a:lvl2pPr lvl="1" algn="ctr" rtl="0">
              <a:lnSpc>
                <a:spcPct val="115000"/>
              </a:lnSpc>
              <a:spcBef>
                <a:spcPts val="1600"/>
              </a:spcBef>
              <a:spcAft>
                <a:spcPts val="0"/>
              </a:spcAft>
              <a:buClr>
                <a:srgbClr val="1B1B1B"/>
              </a:buClr>
              <a:buSzPts val="1600"/>
              <a:buNone/>
              <a:defRPr sz="1600">
                <a:solidFill>
                  <a:srgbClr val="1B1B1B"/>
                </a:solidFill>
              </a:defRPr>
            </a:lvl2pPr>
            <a:lvl3pPr lvl="2" algn="ctr" rtl="0">
              <a:lnSpc>
                <a:spcPct val="115000"/>
              </a:lnSpc>
              <a:spcBef>
                <a:spcPts val="1600"/>
              </a:spcBef>
              <a:spcAft>
                <a:spcPts val="0"/>
              </a:spcAft>
              <a:buClr>
                <a:srgbClr val="1B1B1B"/>
              </a:buClr>
              <a:buSzPts val="1600"/>
              <a:buNone/>
              <a:defRPr sz="1600">
                <a:solidFill>
                  <a:srgbClr val="1B1B1B"/>
                </a:solidFill>
              </a:defRPr>
            </a:lvl3pPr>
            <a:lvl4pPr lvl="3" algn="ctr" rtl="0">
              <a:lnSpc>
                <a:spcPct val="115000"/>
              </a:lnSpc>
              <a:spcBef>
                <a:spcPts val="1600"/>
              </a:spcBef>
              <a:spcAft>
                <a:spcPts val="0"/>
              </a:spcAft>
              <a:buClr>
                <a:srgbClr val="1B1B1B"/>
              </a:buClr>
              <a:buSzPts val="1600"/>
              <a:buNone/>
              <a:defRPr sz="1600">
                <a:solidFill>
                  <a:srgbClr val="1B1B1B"/>
                </a:solidFill>
              </a:defRPr>
            </a:lvl4pPr>
            <a:lvl5pPr lvl="4" algn="ctr" rtl="0">
              <a:lnSpc>
                <a:spcPct val="115000"/>
              </a:lnSpc>
              <a:spcBef>
                <a:spcPts val="1600"/>
              </a:spcBef>
              <a:spcAft>
                <a:spcPts val="0"/>
              </a:spcAft>
              <a:buClr>
                <a:srgbClr val="1B1B1B"/>
              </a:buClr>
              <a:buSzPts val="1600"/>
              <a:buNone/>
              <a:defRPr sz="1600">
                <a:solidFill>
                  <a:srgbClr val="1B1B1B"/>
                </a:solidFill>
              </a:defRPr>
            </a:lvl5pPr>
            <a:lvl6pPr lvl="5" algn="ctr" rtl="0">
              <a:lnSpc>
                <a:spcPct val="115000"/>
              </a:lnSpc>
              <a:spcBef>
                <a:spcPts val="1600"/>
              </a:spcBef>
              <a:spcAft>
                <a:spcPts val="0"/>
              </a:spcAft>
              <a:buClr>
                <a:srgbClr val="1B1B1B"/>
              </a:buClr>
              <a:buSzPts val="1600"/>
              <a:buNone/>
              <a:defRPr sz="1600">
                <a:solidFill>
                  <a:srgbClr val="1B1B1B"/>
                </a:solidFill>
              </a:defRPr>
            </a:lvl6pPr>
            <a:lvl7pPr lvl="6" algn="ctr" rtl="0">
              <a:lnSpc>
                <a:spcPct val="115000"/>
              </a:lnSpc>
              <a:spcBef>
                <a:spcPts val="1600"/>
              </a:spcBef>
              <a:spcAft>
                <a:spcPts val="0"/>
              </a:spcAft>
              <a:buClr>
                <a:srgbClr val="1B1B1B"/>
              </a:buClr>
              <a:buSzPts val="1600"/>
              <a:buNone/>
              <a:defRPr sz="1600">
                <a:solidFill>
                  <a:srgbClr val="1B1B1B"/>
                </a:solidFill>
              </a:defRPr>
            </a:lvl7pPr>
            <a:lvl8pPr lvl="7" algn="ctr" rtl="0">
              <a:lnSpc>
                <a:spcPct val="115000"/>
              </a:lnSpc>
              <a:spcBef>
                <a:spcPts val="1600"/>
              </a:spcBef>
              <a:spcAft>
                <a:spcPts val="0"/>
              </a:spcAft>
              <a:buClr>
                <a:srgbClr val="1B1B1B"/>
              </a:buClr>
              <a:buSzPts val="1600"/>
              <a:buNone/>
              <a:defRPr sz="1600">
                <a:solidFill>
                  <a:srgbClr val="1B1B1B"/>
                </a:solidFill>
              </a:defRPr>
            </a:lvl8pPr>
            <a:lvl9pPr lvl="8" algn="ctr" rtl="0">
              <a:lnSpc>
                <a:spcPct val="115000"/>
              </a:lnSpc>
              <a:spcBef>
                <a:spcPts val="1600"/>
              </a:spcBef>
              <a:spcAft>
                <a:spcPts val="1600"/>
              </a:spcAft>
              <a:buClr>
                <a:srgbClr val="1B1B1B"/>
              </a:buClr>
              <a:buSzPts val="1600"/>
              <a:buNone/>
              <a:defRPr sz="1600">
                <a:solidFill>
                  <a:srgbClr val="1B1B1B"/>
                </a:solidFill>
              </a:defRPr>
            </a:lvl9pPr>
          </a:lstStyle>
          <a:p>
            <a:endParaRPr/>
          </a:p>
        </p:txBody>
      </p:sp>
      <p:sp>
        <p:nvSpPr>
          <p:cNvPr id="448" name="Google Shape;448;p56"/>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1pPr>
            <a:lvl2pPr marL="0" marR="0" lvl="1"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2pPr>
            <a:lvl3pPr marL="0" marR="0" lvl="2"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3pPr>
            <a:lvl4pPr marL="0" marR="0" lvl="3"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4pPr>
            <a:lvl5pPr marL="0" marR="0" lvl="4"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5pPr>
            <a:lvl6pPr marL="0" marR="0" lvl="5"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6pPr>
            <a:lvl7pPr marL="0" marR="0" lvl="6"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7pPr>
            <a:lvl8pPr marL="0" marR="0" lvl="7"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8pPr>
            <a:lvl9pPr marL="0" marR="0" lvl="8"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449" name="Google Shape;449;p56"/>
          <p:cNvPicPr preferRelativeResize="0"/>
          <p:nvPr/>
        </p:nvPicPr>
        <p:blipFill rotWithShape="1">
          <a:blip r:embed="rId2">
            <a:alphaModFix/>
          </a:blip>
          <a:srcRect/>
          <a:stretch/>
        </p:blipFill>
        <p:spPr>
          <a:xfrm>
            <a:off x="8540263" y="303213"/>
            <a:ext cx="208450" cy="208450"/>
          </a:xfrm>
          <a:prstGeom prst="rect">
            <a:avLst/>
          </a:prstGeom>
          <a:noFill/>
          <a:ln>
            <a:noFill/>
          </a:ln>
        </p:spPr>
      </p:pic>
      <p:sp>
        <p:nvSpPr>
          <p:cNvPr id="450" name="Google Shape;450;p56"/>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i="0" u="none" strike="noStrike" cap="none">
                <a:solidFill>
                  <a:srgbClr val="666666"/>
                </a:solidFill>
                <a:latin typeface="Proxima Nova"/>
                <a:ea typeface="Proxima Nova"/>
                <a:cs typeface="Proxima Nova"/>
                <a:sym typeface="Proxima Nova"/>
              </a:rPr>
              <a:t>PROPRIETARY &amp; CONFIDENTIAL</a:t>
            </a:r>
            <a:endParaRPr sz="700" i="0" u="none" strike="noStrike" cap="none">
              <a:solidFill>
                <a:srgbClr val="666666"/>
              </a:solidFill>
              <a:latin typeface="Proxima Nova"/>
              <a:ea typeface="Proxima Nova"/>
              <a:cs typeface="Proxima Nova"/>
              <a:sym typeface="Proxima Nova"/>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16 Section (Dark)">
  <p:cSld name="CUSTOM_20">
    <p:bg>
      <p:bgPr>
        <a:solidFill>
          <a:schemeClr val="dk1"/>
        </a:solidFill>
        <a:effectLst/>
      </p:bgPr>
    </p:bg>
    <p:spTree>
      <p:nvGrpSpPr>
        <p:cNvPr id="1" name="Shape 451"/>
        <p:cNvGrpSpPr/>
        <p:nvPr/>
      </p:nvGrpSpPr>
      <p:grpSpPr>
        <a:xfrm>
          <a:off x="0" y="0"/>
          <a:ext cx="0" cy="0"/>
          <a:chOff x="0" y="0"/>
          <a:chExt cx="0" cy="0"/>
        </a:xfrm>
      </p:grpSpPr>
      <p:pic>
        <p:nvPicPr>
          <p:cNvPr id="452" name="Google Shape;452;p57"/>
          <p:cNvPicPr preferRelativeResize="0"/>
          <p:nvPr/>
        </p:nvPicPr>
        <p:blipFill rotWithShape="1">
          <a:blip r:embed="rId2">
            <a:alphaModFix amt="30000"/>
          </a:blip>
          <a:srcRect r="49857"/>
          <a:stretch/>
        </p:blipFill>
        <p:spPr>
          <a:xfrm>
            <a:off x="6566349" y="0"/>
            <a:ext cx="2577649" cy="5143499"/>
          </a:xfrm>
          <a:prstGeom prst="rect">
            <a:avLst/>
          </a:prstGeom>
          <a:noFill/>
          <a:ln>
            <a:noFill/>
          </a:ln>
        </p:spPr>
      </p:pic>
      <p:pic>
        <p:nvPicPr>
          <p:cNvPr id="453" name="Google Shape;453;p57"/>
          <p:cNvPicPr preferRelativeResize="0"/>
          <p:nvPr/>
        </p:nvPicPr>
        <p:blipFill rotWithShape="1">
          <a:blip r:embed="rId2">
            <a:alphaModFix amt="30000"/>
          </a:blip>
          <a:srcRect r="49857"/>
          <a:stretch/>
        </p:blipFill>
        <p:spPr>
          <a:xfrm>
            <a:off x="3988699" y="0"/>
            <a:ext cx="2577649" cy="5143499"/>
          </a:xfrm>
          <a:prstGeom prst="rect">
            <a:avLst/>
          </a:prstGeom>
          <a:noFill/>
          <a:ln>
            <a:noFill/>
          </a:ln>
        </p:spPr>
      </p:pic>
      <p:pic>
        <p:nvPicPr>
          <p:cNvPr id="454" name="Google Shape;454;p57"/>
          <p:cNvPicPr preferRelativeResize="0"/>
          <p:nvPr/>
        </p:nvPicPr>
        <p:blipFill rotWithShape="1">
          <a:blip r:embed="rId2">
            <a:alphaModFix amt="30000"/>
          </a:blip>
          <a:srcRect r="49857"/>
          <a:stretch/>
        </p:blipFill>
        <p:spPr>
          <a:xfrm>
            <a:off x="1411049" y="0"/>
            <a:ext cx="2577649" cy="5143499"/>
          </a:xfrm>
          <a:prstGeom prst="rect">
            <a:avLst/>
          </a:prstGeom>
          <a:noFill/>
          <a:ln>
            <a:noFill/>
          </a:ln>
        </p:spPr>
      </p:pic>
      <p:pic>
        <p:nvPicPr>
          <p:cNvPr id="455" name="Google Shape;455;p57"/>
          <p:cNvPicPr preferRelativeResize="0"/>
          <p:nvPr/>
        </p:nvPicPr>
        <p:blipFill rotWithShape="1">
          <a:blip r:embed="rId2">
            <a:alphaModFix amt="30000"/>
          </a:blip>
          <a:srcRect l="22693" r="49855"/>
          <a:stretch/>
        </p:blipFill>
        <p:spPr>
          <a:xfrm>
            <a:off x="-1" y="0"/>
            <a:ext cx="1411049" cy="5143499"/>
          </a:xfrm>
          <a:prstGeom prst="rect">
            <a:avLst/>
          </a:prstGeom>
          <a:noFill/>
          <a:ln>
            <a:noFill/>
          </a:ln>
        </p:spPr>
      </p:pic>
      <p:sp>
        <p:nvSpPr>
          <p:cNvPr id="456" name="Google Shape;456;p57"/>
          <p:cNvSpPr txBox="1">
            <a:spLocks noGrp="1"/>
          </p:cNvSpPr>
          <p:nvPr>
            <p:ph type="title"/>
          </p:nvPr>
        </p:nvSpPr>
        <p:spPr>
          <a:xfrm>
            <a:off x="395287" y="303212"/>
            <a:ext cx="7029000" cy="44460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SzPts val="2800"/>
              <a:buNone/>
              <a:defRPr sz="5500">
                <a:solidFill>
                  <a:srgbClr val="FFFFFF"/>
                </a:solidFill>
              </a:defRPr>
            </a:lvl1pPr>
            <a:lvl2pPr lvl="1" algn="l" rtl="0">
              <a:lnSpc>
                <a:spcPct val="100000"/>
              </a:lnSpc>
              <a:spcBef>
                <a:spcPts val="0"/>
              </a:spcBef>
              <a:spcAft>
                <a:spcPts val="0"/>
              </a:spcAft>
              <a:buSzPts val="2800"/>
              <a:buNone/>
              <a:defRPr sz="6200">
                <a:solidFill>
                  <a:srgbClr val="FFFFFF"/>
                </a:solidFill>
              </a:defRPr>
            </a:lvl2pPr>
            <a:lvl3pPr lvl="2" algn="l" rtl="0">
              <a:lnSpc>
                <a:spcPct val="100000"/>
              </a:lnSpc>
              <a:spcBef>
                <a:spcPts val="0"/>
              </a:spcBef>
              <a:spcAft>
                <a:spcPts val="0"/>
              </a:spcAft>
              <a:buSzPts val="2800"/>
              <a:buNone/>
              <a:defRPr sz="6200">
                <a:solidFill>
                  <a:srgbClr val="FFFFFF"/>
                </a:solidFill>
              </a:defRPr>
            </a:lvl3pPr>
            <a:lvl4pPr lvl="3" algn="l" rtl="0">
              <a:lnSpc>
                <a:spcPct val="100000"/>
              </a:lnSpc>
              <a:spcBef>
                <a:spcPts val="0"/>
              </a:spcBef>
              <a:spcAft>
                <a:spcPts val="0"/>
              </a:spcAft>
              <a:buSzPts val="2800"/>
              <a:buNone/>
              <a:defRPr sz="6200">
                <a:solidFill>
                  <a:srgbClr val="FFFFFF"/>
                </a:solidFill>
              </a:defRPr>
            </a:lvl4pPr>
            <a:lvl5pPr lvl="4" algn="l" rtl="0">
              <a:lnSpc>
                <a:spcPct val="100000"/>
              </a:lnSpc>
              <a:spcBef>
                <a:spcPts val="0"/>
              </a:spcBef>
              <a:spcAft>
                <a:spcPts val="0"/>
              </a:spcAft>
              <a:buSzPts val="2800"/>
              <a:buNone/>
              <a:defRPr sz="6200">
                <a:solidFill>
                  <a:srgbClr val="FFFFFF"/>
                </a:solidFill>
              </a:defRPr>
            </a:lvl5pPr>
            <a:lvl6pPr lvl="5" algn="l" rtl="0">
              <a:lnSpc>
                <a:spcPct val="100000"/>
              </a:lnSpc>
              <a:spcBef>
                <a:spcPts val="0"/>
              </a:spcBef>
              <a:spcAft>
                <a:spcPts val="0"/>
              </a:spcAft>
              <a:buSzPts val="2800"/>
              <a:buNone/>
              <a:defRPr sz="6200">
                <a:solidFill>
                  <a:srgbClr val="FFFFFF"/>
                </a:solidFill>
              </a:defRPr>
            </a:lvl6pPr>
            <a:lvl7pPr lvl="6" algn="l" rtl="0">
              <a:lnSpc>
                <a:spcPct val="100000"/>
              </a:lnSpc>
              <a:spcBef>
                <a:spcPts val="0"/>
              </a:spcBef>
              <a:spcAft>
                <a:spcPts val="0"/>
              </a:spcAft>
              <a:buSzPts val="2800"/>
              <a:buNone/>
              <a:defRPr sz="6200">
                <a:solidFill>
                  <a:srgbClr val="FFFFFF"/>
                </a:solidFill>
              </a:defRPr>
            </a:lvl7pPr>
            <a:lvl8pPr lvl="7" algn="l" rtl="0">
              <a:lnSpc>
                <a:spcPct val="100000"/>
              </a:lnSpc>
              <a:spcBef>
                <a:spcPts val="0"/>
              </a:spcBef>
              <a:spcAft>
                <a:spcPts val="0"/>
              </a:spcAft>
              <a:buSzPts val="2800"/>
              <a:buNone/>
              <a:defRPr sz="6200">
                <a:solidFill>
                  <a:srgbClr val="FFFFFF"/>
                </a:solidFill>
              </a:defRPr>
            </a:lvl8pPr>
            <a:lvl9pPr lvl="8" algn="l" rtl="0">
              <a:lnSpc>
                <a:spcPct val="100000"/>
              </a:lnSpc>
              <a:spcBef>
                <a:spcPts val="0"/>
              </a:spcBef>
              <a:spcAft>
                <a:spcPts val="0"/>
              </a:spcAft>
              <a:buSzPts val="2800"/>
              <a:buNone/>
              <a:defRPr sz="6200">
                <a:solidFill>
                  <a:srgbClr val="FFFFFF"/>
                </a:solidFill>
              </a:defRPr>
            </a:lvl9pPr>
          </a:lstStyle>
          <a:p>
            <a:endParaRPr/>
          </a:p>
        </p:txBody>
      </p:sp>
      <p:sp>
        <p:nvSpPr>
          <p:cNvPr id="457" name="Google Shape;457;p57"/>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1pPr>
            <a:lvl2pPr marL="0" marR="0" lvl="1"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2pPr>
            <a:lvl3pPr marL="0" marR="0" lvl="2"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3pPr>
            <a:lvl4pPr marL="0" marR="0" lvl="3"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4pPr>
            <a:lvl5pPr marL="0" marR="0" lvl="4"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5pPr>
            <a:lvl6pPr marL="0" marR="0" lvl="5"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6pPr>
            <a:lvl7pPr marL="0" marR="0" lvl="6"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7pPr>
            <a:lvl8pPr marL="0" marR="0" lvl="7"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8pPr>
            <a:lvl9pPr marL="0" marR="0" lvl="8"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458" name="Google Shape;458;p57"/>
          <p:cNvPicPr preferRelativeResize="0"/>
          <p:nvPr/>
        </p:nvPicPr>
        <p:blipFill rotWithShape="1">
          <a:blip r:embed="rId3">
            <a:alphaModFix/>
          </a:blip>
          <a:srcRect/>
          <a:stretch/>
        </p:blipFill>
        <p:spPr>
          <a:xfrm>
            <a:off x="8540263" y="303213"/>
            <a:ext cx="208450" cy="208450"/>
          </a:xfrm>
          <a:prstGeom prst="rect">
            <a:avLst/>
          </a:prstGeom>
          <a:noFill/>
          <a:ln>
            <a:noFill/>
          </a:ln>
        </p:spPr>
      </p:pic>
      <p:sp>
        <p:nvSpPr>
          <p:cNvPr id="459" name="Google Shape;459;p57"/>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i="0" u="none" strike="noStrike" cap="none">
                <a:solidFill>
                  <a:srgbClr val="666666"/>
                </a:solidFill>
                <a:latin typeface="Proxima Nova"/>
                <a:ea typeface="Proxima Nova"/>
                <a:cs typeface="Proxima Nova"/>
                <a:sym typeface="Proxima Nova"/>
              </a:rPr>
              <a:t>PROPRIETARY &amp; CONFIDENTIAL</a:t>
            </a:r>
            <a:endParaRPr sz="700" i="0" u="none" strike="noStrike" cap="none">
              <a:solidFill>
                <a:srgbClr val="666666"/>
              </a:solidFill>
              <a:latin typeface="Proxima Nova"/>
              <a:ea typeface="Proxima Nova"/>
              <a:cs typeface="Proxima Nova"/>
              <a:sym typeface="Proxima Nova"/>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17 Section (Light)">
  <p:cSld name="CUSTOM_20_1">
    <p:spTree>
      <p:nvGrpSpPr>
        <p:cNvPr id="1" name="Shape 460"/>
        <p:cNvGrpSpPr/>
        <p:nvPr/>
      </p:nvGrpSpPr>
      <p:grpSpPr>
        <a:xfrm>
          <a:off x="0" y="0"/>
          <a:ext cx="0" cy="0"/>
          <a:chOff x="0" y="0"/>
          <a:chExt cx="0" cy="0"/>
        </a:xfrm>
      </p:grpSpPr>
      <p:pic>
        <p:nvPicPr>
          <p:cNvPr id="461" name="Google Shape;461;p58"/>
          <p:cNvPicPr preferRelativeResize="0"/>
          <p:nvPr/>
        </p:nvPicPr>
        <p:blipFill rotWithShape="1">
          <a:blip r:embed="rId2">
            <a:alphaModFix amt="15000"/>
          </a:blip>
          <a:srcRect r="49857"/>
          <a:stretch/>
        </p:blipFill>
        <p:spPr>
          <a:xfrm>
            <a:off x="6566349" y="0"/>
            <a:ext cx="2577649" cy="5143499"/>
          </a:xfrm>
          <a:prstGeom prst="rect">
            <a:avLst/>
          </a:prstGeom>
          <a:noFill/>
          <a:ln>
            <a:noFill/>
          </a:ln>
        </p:spPr>
      </p:pic>
      <p:pic>
        <p:nvPicPr>
          <p:cNvPr id="462" name="Google Shape;462;p58"/>
          <p:cNvPicPr preferRelativeResize="0"/>
          <p:nvPr/>
        </p:nvPicPr>
        <p:blipFill rotWithShape="1">
          <a:blip r:embed="rId2">
            <a:alphaModFix amt="15000"/>
          </a:blip>
          <a:srcRect r="49857"/>
          <a:stretch/>
        </p:blipFill>
        <p:spPr>
          <a:xfrm>
            <a:off x="3988699" y="0"/>
            <a:ext cx="2577649" cy="5143499"/>
          </a:xfrm>
          <a:prstGeom prst="rect">
            <a:avLst/>
          </a:prstGeom>
          <a:noFill/>
          <a:ln>
            <a:noFill/>
          </a:ln>
        </p:spPr>
      </p:pic>
      <p:pic>
        <p:nvPicPr>
          <p:cNvPr id="463" name="Google Shape;463;p58"/>
          <p:cNvPicPr preferRelativeResize="0"/>
          <p:nvPr/>
        </p:nvPicPr>
        <p:blipFill rotWithShape="1">
          <a:blip r:embed="rId2">
            <a:alphaModFix amt="15000"/>
          </a:blip>
          <a:srcRect r="49857"/>
          <a:stretch/>
        </p:blipFill>
        <p:spPr>
          <a:xfrm>
            <a:off x="1411049" y="0"/>
            <a:ext cx="2577649" cy="5143499"/>
          </a:xfrm>
          <a:prstGeom prst="rect">
            <a:avLst/>
          </a:prstGeom>
          <a:noFill/>
          <a:ln>
            <a:noFill/>
          </a:ln>
        </p:spPr>
      </p:pic>
      <p:pic>
        <p:nvPicPr>
          <p:cNvPr id="464" name="Google Shape;464;p58"/>
          <p:cNvPicPr preferRelativeResize="0"/>
          <p:nvPr/>
        </p:nvPicPr>
        <p:blipFill rotWithShape="1">
          <a:blip r:embed="rId2">
            <a:alphaModFix amt="15000"/>
          </a:blip>
          <a:srcRect l="22693" r="49855"/>
          <a:stretch/>
        </p:blipFill>
        <p:spPr>
          <a:xfrm>
            <a:off x="-1" y="0"/>
            <a:ext cx="1411049" cy="5143499"/>
          </a:xfrm>
          <a:prstGeom prst="rect">
            <a:avLst/>
          </a:prstGeom>
          <a:noFill/>
          <a:ln>
            <a:noFill/>
          </a:ln>
        </p:spPr>
      </p:pic>
      <p:sp>
        <p:nvSpPr>
          <p:cNvPr id="465" name="Google Shape;465;p58"/>
          <p:cNvSpPr txBox="1">
            <a:spLocks noGrp="1"/>
          </p:cNvSpPr>
          <p:nvPr>
            <p:ph type="title"/>
          </p:nvPr>
        </p:nvSpPr>
        <p:spPr>
          <a:xfrm>
            <a:off x="395287" y="303212"/>
            <a:ext cx="7029000" cy="44460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Clr>
                <a:srgbClr val="1B1B1B"/>
              </a:buClr>
              <a:buSzPts val="2800"/>
              <a:buNone/>
              <a:defRPr sz="5500">
                <a:solidFill>
                  <a:srgbClr val="1B1B1B"/>
                </a:solidFill>
              </a:defRPr>
            </a:lvl1pPr>
            <a:lvl2pPr lvl="1" algn="l" rtl="0">
              <a:lnSpc>
                <a:spcPct val="100000"/>
              </a:lnSpc>
              <a:spcBef>
                <a:spcPts val="0"/>
              </a:spcBef>
              <a:spcAft>
                <a:spcPts val="0"/>
              </a:spcAft>
              <a:buSzPts val="2800"/>
              <a:buNone/>
              <a:defRPr sz="6200">
                <a:solidFill>
                  <a:srgbClr val="FFFFFF"/>
                </a:solidFill>
              </a:defRPr>
            </a:lvl2pPr>
            <a:lvl3pPr lvl="2" algn="l" rtl="0">
              <a:lnSpc>
                <a:spcPct val="100000"/>
              </a:lnSpc>
              <a:spcBef>
                <a:spcPts val="0"/>
              </a:spcBef>
              <a:spcAft>
                <a:spcPts val="0"/>
              </a:spcAft>
              <a:buSzPts val="2800"/>
              <a:buNone/>
              <a:defRPr sz="6200">
                <a:solidFill>
                  <a:srgbClr val="FFFFFF"/>
                </a:solidFill>
              </a:defRPr>
            </a:lvl3pPr>
            <a:lvl4pPr lvl="3" algn="l" rtl="0">
              <a:lnSpc>
                <a:spcPct val="100000"/>
              </a:lnSpc>
              <a:spcBef>
                <a:spcPts val="0"/>
              </a:spcBef>
              <a:spcAft>
                <a:spcPts val="0"/>
              </a:spcAft>
              <a:buSzPts val="2800"/>
              <a:buNone/>
              <a:defRPr sz="6200">
                <a:solidFill>
                  <a:srgbClr val="FFFFFF"/>
                </a:solidFill>
              </a:defRPr>
            </a:lvl4pPr>
            <a:lvl5pPr lvl="4" algn="l" rtl="0">
              <a:lnSpc>
                <a:spcPct val="100000"/>
              </a:lnSpc>
              <a:spcBef>
                <a:spcPts val="0"/>
              </a:spcBef>
              <a:spcAft>
                <a:spcPts val="0"/>
              </a:spcAft>
              <a:buSzPts val="2800"/>
              <a:buNone/>
              <a:defRPr sz="6200">
                <a:solidFill>
                  <a:srgbClr val="FFFFFF"/>
                </a:solidFill>
              </a:defRPr>
            </a:lvl5pPr>
            <a:lvl6pPr lvl="5" algn="l" rtl="0">
              <a:lnSpc>
                <a:spcPct val="100000"/>
              </a:lnSpc>
              <a:spcBef>
                <a:spcPts val="0"/>
              </a:spcBef>
              <a:spcAft>
                <a:spcPts val="0"/>
              </a:spcAft>
              <a:buSzPts val="2800"/>
              <a:buNone/>
              <a:defRPr sz="6200">
                <a:solidFill>
                  <a:srgbClr val="FFFFFF"/>
                </a:solidFill>
              </a:defRPr>
            </a:lvl6pPr>
            <a:lvl7pPr lvl="6" algn="l" rtl="0">
              <a:lnSpc>
                <a:spcPct val="100000"/>
              </a:lnSpc>
              <a:spcBef>
                <a:spcPts val="0"/>
              </a:spcBef>
              <a:spcAft>
                <a:spcPts val="0"/>
              </a:spcAft>
              <a:buSzPts val="2800"/>
              <a:buNone/>
              <a:defRPr sz="6200">
                <a:solidFill>
                  <a:srgbClr val="FFFFFF"/>
                </a:solidFill>
              </a:defRPr>
            </a:lvl7pPr>
            <a:lvl8pPr lvl="7" algn="l" rtl="0">
              <a:lnSpc>
                <a:spcPct val="100000"/>
              </a:lnSpc>
              <a:spcBef>
                <a:spcPts val="0"/>
              </a:spcBef>
              <a:spcAft>
                <a:spcPts val="0"/>
              </a:spcAft>
              <a:buSzPts val="2800"/>
              <a:buNone/>
              <a:defRPr sz="6200">
                <a:solidFill>
                  <a:srgbClr val="FFFFFF"/>
                </a:solidFill>
              </a:defRPr>
            </a:lvl8pPr>
            <a:lvl9pPr lvl="8" algn="l" rtl="0">
              <a:lnSpc>
                <a:spcPct val="100000"/>
              </a:lnSpc>
              <a:spcBef>
                <a:spcPts val="0"/>
              </a:spcBef>
              <a:spcAft>
                <a:spcPts val="0"/>
              </a:spcAft>
              <a:buSzPts val="2800"/>
              <a:buNone/>
              <a:defRPr sz="6200">
                <a:solidFill>
                  <a:srgbClr val="FFFFFF"/>
                </a:solidFill>
              </a:defRPr>
            </a:lvl9pPr>
          </a:lstStyle>
          <a:p>
            <a:endParaRPr/>
          </a:p>
        </p:txBody>
      </p:sp>
      <p:sp>
        <p:nvSpPr>
          <p:cNvPr id="466" name="Google Shape;466;p58"/>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1pPr>
            <a:lvl2pPr marL="0" marR="0" lvl="1"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2pPr>
            <a:lvl3pPr marL="0" marR="0" lvl="2"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3pPr>
            <a:lvl4pPr marL="0" marR="0" lvl="3"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4pPr>
            <a:lvl5pPr marL="0" marR="0" lvl="4"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5pPr>
            <a:lvl6pPr marL="0" marR="0" lvl="5"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6pPr>
            <a:lvl7pPr marL="0" marR="0" lvl="6"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7pPr>
            <a:lvl8pPr marL="0" marR="0" lvl="7"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8pPr>
            <a:lvl9pPr marL="0" marR="0" lvl="8"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467" name="Google Shape;467;p58"/>
          <p:cNvPicPr preferRelativeResize="0"/>
          <p:nvPr/>
        </p:nvPicPr>
        <p:blipFill rotWithShape="1">
          <a:blip r:embed="rId3">
            <a:alphaModFix/>
          </a:blip>
          <a:srcRect/>
          <a:stretch/>
        </p:blipFill>
        <p:spPr>
          <a:xfrm>
            <a:off x="8540263" y="303213"/>
            <a:ext cx="208450" cy="208450"/>
          </a:xfrm>
          <a:prstGeom prst="rect">
            <a:avLst/>
          </a:prstGeom>
          <a:noFill/>
          <a:ln>
            <a:noFill/>
          </a:ln>
        </p:spPr>
      </p:pic>
      <p:sp>
        <p:nvSpPr>
          <p:cNvPr id="468" name="Google Shape;468;p58"/>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i="0" u="none" strike="noStrike" cap="none">
                <a:solidFill>
                  <a:srgbClr val="666666"/>
                </a:solidFill>
                <a:latin typeface="Proxima Nova"/>
                <a:ea typeface="Proxima Nova"/>
                <a:cs typeface="Proxima Nova"/>
                <a:sym typeface="Proxima Nova"/>
              </a:rPr>
              <a:t>PROPRIETARY &amp; CONFIDENTIAL</a:t>
            </a:r>
            <a:endParaRPr sz="700" i="0" u="none" strike="noStrike" cap="none">
              <a:solidFill>
                <a:srgbClr val="666666"/>
              </a:solidFill>
              <a:latin typeface="Proxima Nova"/>
              <a:ea typeface="Proxima Nova"/>
              <a:cs typeface="Proxima Nova"/>
              <a:sym typeface="Proxima Nova"/>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18 Blank Slide (Light)">
  <p:cSld name="CUSTOM_5_2">
    <p:spTree>
      <p:nvGrpSpPr>
        <p:cNvPr id="1" name="Shape 469"/>
        <p:cNvGrpSpPr/>
        <p:nvPr/>
      </p:nvGrpSpPr>
      <p:grpSpPr>
        <a:xfrm>
          <a:off x="0" y="0"/>
          <a:ext cx="0" cy="0"/>
          <a:chOff x="0" y="0"/>
          <a:chExt cx="0" cy="0"/>
        </a:xfrm>
      </p:grpSpPr>
      <p:pic>
        <p:nvPicPr>
          <p:cNvPr id="470" name="Google Shape;470;p59"/>
          <p:cNvPicPr preferRelativeResize="0"/>
          <p:nvPr/>
        </p:nvPicPr>
        <p:blipFill rotWithShape="1">
          <a:blip r:embed="rId2">
            <a:alphaModFix/>
          </a:blip>
          <a:srcRect/>
          <a:stretch/>
        </p:blipFill>
        <p:spPr>
          <a:xfrm>
            <a:off x="8540263" y="303213"/>
            <a:ext cx="208450" cy="208450"/>
          </a:xfrm>
          <a:prstGeom prst="rect">
            <a:avLst/>
          </a:prstGeom>
          <a:noFill/>
          <a:ln>
            <a:noFill/>
          </a:ln>
        </p:spPr>
      </p:pic>
      <p:sp>
        <p:nvSpPr>
          <p:cNvPr id="471" name="Google Shape;471;p59"/>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1pPr>
            <a:lvl2pPr marL="0" marR="0" lvl="1"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2pPr>
            <a:lvl3pPr marL="0" marR="0" lvl="2"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3pPr>
            <a:lvl4pPr marL="0" marR="0" lvl="3"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4pPr>
            <a:lvl5pPr marL="0" marR="0" lvl="4"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5pPr>
            <a:lvl6pPr marL="0" marR="0" lvl="5"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6pPr>
            <a:lvl7pPr marL="0" marR="0" lvl="6"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7pPr>
            <a:lvl8pPr marL="0" marR="0" lvl="7"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8pPr>
            <a:lvl9pPr marL="0" marR="0" lvl="8"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472" name="Google Shape;472;p59"/>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i="0" u="none" strike="noStrike" cap="none">
                <a:solidFill>
                  <a:srgbClr val="666666"/>
                </a:solidFill>
                <a:latin typeface="Proxima Nova"/>
                <a:ea typeface="Proxima Nova"/>
                <a:cs typeface="Proxima Nova"/>
                <a:sym typeface="Proxima Nova"/>
              </a:rPr>
              <a:t>PROPRIETARY &amp; CONFIDENTIAL</a:t>
            </a:r>
            <a:endParaRPr sz="700" i="0" u="none" strike="noStrike" cap="none">
              <a:solidFill>
                <a:srgbClr val="666666"/>
              </a:solidFill>
              <a:latin typeface="Proxima Nova"/>
              <a:ea typeface="Proxima Nova"/>
              <a:cs typeface="Proxima Nova"/>
              <a:sym typeface="Proxima Nova"/>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19 Blank Slide (Light w/bg)">
  <p:cSld name="CUSTOM_5_2_1_1_1_1">
    <p:bg>
      <p:bgPr>
        <a:solidFill>
          <a:srgbClr val="FFFFFF"/>
        </a:solidFill>
        <a:effectLst/>
      </p:bgPr>
    </p:bg>
    <p:spTree>
      <p:nvGrpSpPr>
        <p:cNvPr id="1" name="Shape 473"/>
        <p:cNvGrpSpPr/>
        <p:nvPr/>
      </p:nvGrpSpPr>
      <p:grpSpPr>
        <a:xfrm>
          <a:off x="0" y="0"/>
          <a:ext cx="0" cy="0"/>
          <a:chOff x="0" y="0"/>
          <a:chExt cx="0" cy="0"/>
        </a:xfrm>
      </p:grpSpPr>
      <p:pic>
        <p:nvPicPr>
          <p:cNvPr id="474" name="Google Shape;474;p60"/>
          <p:cNvPicPr preferRelativeResize="0"/>
          <p:nvPr/>
        </p:nvPicPr>
        <p:blipFill rotWithShape="1">
          <a:blip r:embed="rId2">
            <a:alphaModFix amt="15000"/>
          </a:blip>
          <a:srcRect r="49857"/>
          <a:stretch/>
        </p:blipFill>
        <p:spPr>
          <a:xfrm>
            <a:off x="6566349" y="0"/>
            <a:ext cx="2577649" cy="5143499"/>
          </a:xfrm>
          <a:prstGeom prst="rect">
            <a:avLst/>
          </a:prstGeom>
          <a:noFill/>
          <a:ln>
            <a:noFill/>
          </a:ln>
        </p:spPr>
      </p:pic>
      <p:pic>
        <p:nvPicPr>
          <p:cNvPr id="475" name="Google Shape;475;p60"/>
          <p:cNvPicPr preferRelativeResize="0"/>
          <p:nvPr/>
        </p:nvPicPr>
        <p:blipFill rotWithShape="1">
          <a:blip r:embed="rId2">
            <a:alphaModFix amt="15000"/>
          </a:blip>
          <a:srcRect r="49857"/>
          <a:stretch/>
        </p:blipFill>
        <p:spPr>
          <a:xfrm>
            <a:off x="3988699" y="0"/>
            <a:ext cx="2577649" cy="5143499"/>
          </a:xfrm>
          <a:prstGeom prst="rect">
            <a:avLst/>
          </a:prstGeom>
          <a:noFill/>
          <a:ln>
            <a:noFill/>
          </a:ln>
        </p:spPr>
      </p:pic>
      <p:pic>
        <p:nvPicPr>
          <p:cNvPr id="476" name="Google Shape;476;p60"/>
          <p:cNvPicPr preferRelativeResize="0"/>
          <p:nvPr/>
        </p:nvPicPr>
        <p:blipFill rotWithShape="1">
          <a:blip r:embed="rId2">
            <a:alphaModFix amt="15000"/>
          </a:blip>
          <a:srcRect r="49857"/>
          <a:stretch/>
        </p:blipFill>
        <p:spPr>
          <a:xfrm>
            <a:off x="1411049" y="0"/>
            <a:ext cx="2577649" cy="5143499"/>
          </a:xfrm>
          <a:prstGeom prst="rect">
            <a:avLst/>
          </a:prstGeom>
          <a:noFill/>
          <a:ln>
            <a:noFill/>
          </a:ln>
        </p:spPr>
      </p:pic>
      <p:pic>
        <p:nvPicPr>
          <p:cNvPr id="477" name="Google Shape;477;p60"/>
          <p:cNvPicPr preferRelativeResize="0"/>
          <p:nvPr/>
        </p:nvPicPr>
        <p:blipFill rotWithShape="1">
          <a:blip r:embed="rId2">
            <a:alphaModFix amt="15000"/>
          </a:blip>
          <a:srcRect l="22693" r="49855"/>
          <a:stretch/>
        </p:blipFill>
        <p:spPr>
          <a:xfrm>
            <a:off x="-1" y="0"/>
            <a:ext cx="1411049" cy="5143499"/>
          </a:xfrm>
          <a:prstGeom prst="rect">
            <a:avLst/>
          </a:prstGeom>
          <a:noFill/>
          <a:ln>
            <a:noFill/>
          </a:ln>
        </p:spPr>
      </p:pic>
      <p:sp>
        <p:nvSpPr>
          <p:cNvPr id="478" name="Google Shape;478;p60"/>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1pPr>
            <a:lvl2pPr marL="0" marR="0" lvl="1"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2pPr>
            <a:lvl3pPr marL="0" marR="0" lvl="2"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3pPr>
            <a:lvl4pPr marL="0" marR="0" lvl="3"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4pPr>
            <a:lvl5pPr marL="0" marR="0" lvl="4"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5pPr>
            <a:lvl6pPr marL="0" marR="0" lvl="5"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6pPr>
            <a:lvl7pPr marL="0" marR="0" lvl="6"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7pPr>
            <a:lvl8pPr marL="0" marR="0" lvl="7"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8pPr>
            <a:lvl9pPr marL="0" marR="0" lvl="8"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479" name="Google Shape;479;p60"/>
          <p:cNvPicPr preferRelativeResize="0"/>
          <p:nvPr/>
        </p:nvPicPr>
        <p:blipFill rotWithShape="1">
          <a:blip r:embed="rId3">
            <a:alphaModFix/>
          </a:blip>
          <a:srcRect/>
          <a:stretch/>
        </p:blipFill>
        <p:spPr>
          <a:xfrm>
            <a:off x="8540263" y="303213"/>
            <a:ext cx="208450" cy="208450"/>
          </a:xfrm>
          <a:prstGeom prst="rect">
            <a:avLst/>
          </a:prstGeom>
          <a:noFill/>
          <a:ln>
            <a:noFill/>
          </a:ln>
        </p:spPr>
      </p:pic>
      <p:sp>
        <p:nvSpPr>
          <p:cNvPr id="480" name="Google Shape;480;p60"/>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i="0" u="none" strike="noStrike" cap="none">
                <a:solidFill>
                  <a:srgbClr val="666666"/>
                </a:solidFill>
                <a:latin typeface="Proxima Nova"/>
                <a:ea typeface="Proxima Nova"/>
                <a:cs typeface="Proxima Nova"/>
                <a:sym typeface="Proxima Nova"/>
              </a:rPr>
              <a:t>PROPRIETARY &amp; CONFIDENTIAL</a:t>
            </a:r>
            <a:endParaRPr sz="700" i="0" u="none" strike="noStrike" cap="none">
              <a:solidFill>
                <a:srgbClr val="666666"/>
              </a:solidFill>
              <a:latin typeface="Proxima Nova"/>
              <a:ea typeface="Proxima Nova"/>
              <a:cs typeface="Proxima Nova"/>
              <a:sym typeface="Proxima Nova"/>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20 Blank Slide (Dark)">
  <p:cSld name="CUSTOM_5_2_1">
    <p:bg>
      <p:bgPr>
        <a:solidFill>
          <a:schemeClr val="dk1"/>
        </a:solidFill>
        <a:effectLst/>
      </p:bgPr>
    </p:bg>
    <p:spTree>
      <p:nvGrpSpPr>
        <p:cNvPr id="1" name="Shape 481"/>
        <p:cNvGrpSpPr/>
        <p:nvPr/>
      </p:nvGrpSpPr>
      <p:grpSpPr>
        <a:xfrm>
          <a:off x="0" y="0"/>
          <a:ext cx="0" cy="0"/>
          <a:chOff x="0" y="0"/>
          <a:chExt cx="0" cy="0"/>
        </a:xfrm>
      </p:grpSpPr>
      <p:sp>
        <p:nvSpPr>
          <p:cNvPr id="482" name="Google Shape;482;p61"/>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1pPr>
            <a:lvl2pPr marL="0" marR="0" lvl="1"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2pPr>
            <a:lvl3pPr marL="0" marR="0" lvl="2"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3pPr>
            <a:lvl4pPr marL="0" marR="0" lvl="3"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4pPr>
            <a:lvl5pPr marL="0" marR="0" lvl="4"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5pPr>
            <a:lvl6pPr marL="0" marR="0" lvl="5"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6pPr>
            <a:lvl7pPr marL="0" marR="0" lvl="6"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7pPr>
            <a:lvl8pPr marL="0" marR="0" lvl="7"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8pPr>
            <a:lvl9pPr marL="0" marR="0" lvl="8"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483" name="Google Shape;483;p61"/>
          <p:cNvPicPr preferRelativeResize="0"/>
          <p:nvPr/>
        </p:nvPicPr>
        <p:blipFill rotWithShape="1">
          <a:blip r:embed="rId2">
            <a:alphaModFix/>
          </a:blip>
          <a:srcRect/>
          <a:stretch/>
        </p:blipFill>
        <p:spPr>
          <a:xfrm>
            <a:off x="8540263" y="303213"/>
            <a:ext cx="208450" cy="208450"/>
          </a:xfrm>
          <a:prstGeom prst="rect">
            <a:avLst/>
          </a:prstGeom>
          <a:noFill/>
          <a:ln>
            <a:noFill/>
          </a:ln>
        </p:spPr>
      </p:pic>
      <p:sp>
        <p:nvSpPr>
          <p:cNvPr id="484" name="Google Shape;484;p61"/>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i="0" u="none" strike="noStrike" cap="none">
                <a:solidFill>
                  <a:srgbClr val="666666"/>
                </a:solidFill>
                <a:latin typeface="Proxima Nova"/>
                <a:ea typeface="Proxima Nova"/>
                <a:cs typeface="Proxima Nova"/>
                <a:sym typeface="Proxima Nova"/>
              </a:rPr>
              <a:t>PROPRIETARY &amp; CONFIDENTIAL</a:t>
            </a:r>
            <a:endParaRPr sz="700" i="0" u="none" strike="noStrike" cap="none">
              <a:solidFill>
                <a:srgbClr val="666666"/>
              </a:solidFill>
              <a:latin typeface="Proxima Nova"/>
              <a:ea typeface="Proxima Nova"/>
              <a:cs typeface="Proxima Nova"/>
              <a:sym typeface="Proxima Nova"/>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21 Blank Slide (Dark w/bg)">
  <p:cSld name="CUSTOM_5_2_1_1">
    <p:bg>
      <p:bgPr>
        <a:solidFill>
          <a:schemeClr val="dk1"/>
        </a:solidFill>
        <a:effectLst/>
      </p:bgPr>
    </p:bg>
    <p:spTree>
      <p:nvGrpSpPr>
        <p:cNvPr id="1" name="Shape 485"/>
        <p:cNvGrpSpPr/>
        <p:nvPr/>
      </p:nvGrpSpPr>
      <p:grpSpPr>
        <a:xfrm>
          <a:off x="0" y="0"/>
          <a:ext cx="0" cy="0"/>
          <a:chOff x="0" y="0"/>
          <a:chExt cx="0" cy="0"/>
        </a:xfrm>
      </p:grpSpPr>
      <p:pic>
        <p:nvPicPr>
          <p:cNvPr id="486" name="Google Shape;486;p62"/>
          <p:cNvPicPr preferRelativeResize="0"/>
          <p:nvPr/>
        </p:nvPicPr>
        <p:blipFill rotWithShape="1">
          <a:blip r:embed="rId2">
            <a:alphaModFix amt="30000"/>
          </a:blip>
          <a:srcRect r="49857"/>
          <a:stretch/>
        </p:blipFill>
        <p:spPr>
          <a:xfrm>
            <a:off x="6566349" y="0"/>
            <a:ext cx="2577649" cy="5143499"/>
          </a:xfrm>
          <a:prstGeom prst="rect">
            <a:avLst/>
          </a:prstGeom>
          <a:noFill/>
          <a:ln>
            <a:noFill/>
          </a:ln>
        </p:spPr>
      </p:pic>
      <p:pic>
        <p:nvPicPr>
          <p:cNvPr id="487" name="Google Shape;487;p62"/>
          <p:cNvPicPr preferRelativeResize="0"/>
          <p:nvPr/>
        </p:nvPicPr>
        <p:blipFill rotWithShape="1">
          <a:blip r:embed="rId2">
            <a:alphaModFix amt="30000"/>
          </a:blip>
          <a:srcRect r="49857"/>
          <a:stretch/>
        </p:blipFill>
        <p:spPr>
          <a:xfrm>
            <a:off x="3988699" y="0"/>
            <a:ext cx="2577649" cy="5143499"/>
          </a:xfrm>
          <a:prstGeom prst="rect">
            <a:avLst/>
          </a:prstGeom>
          <a:noFill/>
          <a:ln>
            <a:noFill/>
          </a:ln>
        </p:spPr>
      </p:pic>
      <p:pic>
        <p:nvPicPr>
          <p:cNvPr id="488" name="Google Shape;488;p62"/>
          <p:cNvPicPr preferRelativeResize="0"/>
          <p:nvPr/>
        </p:nvPicPr>
        <p:blipFill rotWithShape="1">
          <a:blip r:embed="rId2">
            <a:alphaModFix amt="30000"/>
          </a:blip>
          <a:srcRect r="49857"/>
          <a:stretch/>
        </p:blipFill>
        <p:spPr>
          <a:xfrm>
            <a:off x="1411049" y="0"/>
            <a:ext cx="2577649" cy="5143499"/>
          </a:xfrm>
          <a:prstGeom prst="rect">
            <a:avLst/>
          </a:prstGeom>
          <a:noFill/>
          <a:ln>
            <a:noFill/>
          </a:ln>
        </p:spPr>
      </p:pic>
      <p:pic>
        <p:nvPicPr>
          <p:cNvPr id="489" name="Google Shape;489;p62"/>
          <p:cNvPicPr preferRelativeResize="0"/>
          <p:nvPr/>
        </p:nvPicPr>
        <p:blipFill rotWithShape="1">
          <a:blip r:embed="rId2">
            <a:alphaModFix amt="30000"/>
          </a:blip>
          <a:srcRect l="22693" r="49855"/>
          <a:stretch/>
        </p:blipFill>
        <p:spPr>
          <a:xfrm>
            <a:off x="-1" y="0"/>
            <a:ext cx="1411049" cy="5143499"/>
          </a:xfrm>
          <a:prstGeom prst="rect">
            <a:avLst/>
          </a:prstGeom>
          <a:noFill/>
          <a:ln>
            <a:noFill/>
          </a:ln>
        </p:spPr>
      </p:pic>
      <p:sp>
        <p:nvSpPr>
          <p:cNvPr id="490" name="Google Shape;490;p62"/>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1pPr>
            <a:lvl2pPr marL="0" marR="0" lvl="1"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2pPr>
            <a:lvl3pPr marL="0" marR="0" lvl="2"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3pPr>
            <a:lvl4pPr marL="0" marR="0" lvl="3"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4pPr>
            <a:lvl5pPr marL="0" marR="0" lvl="4"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5pPr>
            <a:lvl6pPr marL="0" marR="0" lvl="5"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6pPr>
            <a:lvl7pPr marL="0" marR="0" lvl="6"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7pPr>
            <a:lvl8pPr marL="0" marR="0" lvl="7"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8pPr>
            <a:lvl9pPr marL="0" marR="0" lvl="8"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491" name="Google Shape;491;p62"/>
          <p:cNvPicPr preferRelativeResize="0"/>
          <p:nvPr/>
        </p:nvPicPr>
        <p:blipFill rotWithShape="1">
          <a:blip r:embed="rId3">
            <a:alphaModFix/>
          </a:blip>
          <a:srcRect/>
          <a:stretch/>
        </p:blipFill>
        <p:spPr>
          <a:xfrm>
            <a:off x="8540263" y="303213"/>
            <a:ext cx="208450" cy="208450"/>
          </a:xfrm>
          <a:prstGeom prst="rect">
            <a:avLst/>
          </a:prstGeom>
          <a:noFill/>
          <a:ln>
            <a:noFill/>
          </a:ln>
        </p:spPr>
      </p:pic>
      <p:sp>
        <p:nvSpPr>
          <p:cNvPr id="492" name="Google Shape;492;p62"/>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i="0" u="none" strike="noStrike" cap="none">
                <a:solidFill>
                  <a:srgbClr val="666666"/>
                </a:solidFill>
                <a:latin typeface="Proxima Nova"/>
                <a:ea typeface="Proxima Nova"/>
                <a:cs typeface="Proxima Nova"/>
                <a:sym typeface="Proxima Nova"/>
              </a:rPr>
              <a:t>PROPRIETARY &amp; CONFIDENTIAL</a:t>
            </a:r>
            <a:endParaRPr sz="700" i="0" u="none" strike="noStrike" cap="none">
              <a:solidFill>
                <a:srgbClr val="666666"/>
              </a:solidFill>
              <a:latin typeface="Proxima Nova"/>
              <a:ea typeface="Proxima Nova"/>
              <a:cs typeface="Proxima Nova"/>
              <a:sym typeface="Proxima Nov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6 Title and Content (Light)">
  <p:cSld name="CUSTOM_5_3_1">
    <p:spTree>
      <p:nvGrpSpPr>
        <p:cNvPr id="1" name="Shape 48"/>
        <p:cNvGrpSpPr/>
        <p:nvPr/>
      </p:nvGrpSpPr>
      <p:grpSpPr>
        <a:xfrm>
          <a:off x="0" y="0"/>
          <a:ext cx="0" cy="0"/>
          <a:chOff x="0" y="0"/>
          <a:chExt cx="0" cy="0"/>
        </a:xfrm>
      </p:grpSpPr>
      <p:pic>
        <p:nvPicPr>
          <p:cNvPr id="49" name="Google Shape;49;p7"/>
          <p:cNvPicPr preferRelativeResize="0"/>
          <p:nvPr/>
        </p:nvPicPr>
        <p:blipFill rotWithShape="1">
          <a:blip r:embed="rId2">
            <a:alphaModFix/>
          </a:blip>
          <a:srcRect/>
          <a:stretch/>
        </p:blipFill>
        <p:spPr>
          <a:xfrm>
            <a:off x="8540263" y="303213"/>
            <a:ext cx="208450" cy="208450"/>
          </a:xfrm>
          <a:prstGeom prst="rect">
            <a:avLst/>
          </a:prstGeom>
          <a:noFill/>
          <a:ln>
            <a:noFill/>
          </a:ln>
        </p:spPr>
      </p:pic>
      <p:sp>
        <p:nvSpPr>
          <p:cNvPr id="50" name="Google Shape;50;p7"/>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1pPr>
            <a:lvl2pPr marL="0" marR="0" lvl="1"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2pPr>
            <a:lvl3pPr marL="0" marR="0" lvl="2"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3pPr>
            <a:lvl4pPr marL="0" marR="0" lvl="3"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4pPr>
            <a:lvl5pPr marL="0" marR="0" lvl="4"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5pPr>
            <a:lvl6pPr marL="0" marR="0" lvl="5"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6pPr>
            <a:lvl7pPr marL="0" marR="0" lvl="6"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7pPr>
            <a:lvl8pPr marL="0" marR="0" lvl="7"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8pPr>
            <a:lvl9pPr marL="0" marR="0" lvl="8"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51" name="Google Shape;51;p7"/>
          <p:cNvSpPr txBox="1">
            <a:spLocks noGrp="1"/>
          </p:cNvSpPr>
          <p:nvPr>
            <p:ph type="title"/>
          </p:nvPr>
        </p:nvSpPr>
        <p:spPr>
          <a:xfrm>
            <a:off x="411600" y="303225"/>
            <a:ext cx="7726500" cy="7122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chemeClr val="dk1"/>
              </a:buClr>
              <a:buSzPts val="3200"/>
              <a:buNone/>
              <a:defRPr/>
            </a:lvl1pPr>
            <a:lvl2pPr lvl="1" algn="l" rtl="0">
              <a:lnSpc>
                <a:spcPct val="100000"/>
              </a:lnSpc>
              <a:spcBef>
                <a:spcPts val="0"/>
              </a:spcBef>
              <a:spcAft>
                <a:spcPts val="0"/>
              </a:spcAft>
              <a:buClr>
                <a:schemeClr val="dk1"/>
              </a:buClr>
              <a:buSzPts val="3200"/>
              <a:buNone/>
              <a:defRPr>
                <a:solidFill>
                  <a:schemeClr val="dk1"/>
                </a:solidFill>
              </a:defRPr>
            </a:lvl2pPr>
            <a:lvl3pPr lvl="2" algn="l" rtl="0">
              <a:lnSpc>
                <a:spcPct val="100000"/>
              </a:lnSpc>
              <a:spcBef>
                <a:spcPts val="0"/>
              </a:spcBef>
              <a:spcAft>
                <a:spcPts val="0"/>
              </a:spcAft>
              <a:buClr>
                <a:schemeClr val="dk1"/>
              </a:buClr>
              <a:buSzPts val="3200"/>
              <a:buNone/>
              <a:defRPr>
                <a:solidFill>
                  <a:schemeClr val="dk1"/>
                </a:solidFill>
              </a:defRPr>
            </a:lvl3pPr>
            <a:lvl4pPr lvl="3" algn="l" rtl="0">
              <a:lnSpc>
                <a:spcPct val="100000"/>
              </a:lnSpc>
              <a:spcBef>
                <a:spcPts val="0"/>
              </a:spcBef>
              <a:spcAft>
                <a:spcPts val="0"/>
              </a:spcAft>
              <a:buClr>
                <a:schemeClr val="dk1"/>
              </a:buClr>
              <a:buSzPts val="3200"/>
              <a:buNone/>
              <a:defRPr>
                <a:solidFill>
                  <a:schemeClr val="dk1"/>
                </a:solidFill>
              </a:defRPr>
            </a:lvl4pPr>
            <a:lvl5pPr lvl="4" algn="l" rtl="0">
              <a:lnSpc>
                <a:spcPct val="100000"/>
              </a:lnSpc>
              <a:spcBef>
                <a:spcPts val="0"/>
              </a:spcBef>
              <a:spcAft>
                <a:spcPts val="0"/>
              </a:spcAft>
              <a:buClr>
                <a:schemeClr val="dk1"/>
              </a:buClr>
              <a:buSzPts val="3200"/>
              <a:buNone/>
              <a:defRPr>
                <a:solidFill>
                  <a:schemeClr val="dk1"/>
                </a:solidFill>
              </a:defRPr>
            </a:lvl5pPr>
            <a:lvl6pPr lvl="5" algn="l" rtl="0">
              <a:lnSpc>
                <a:spcPct val="100000"/>
              </a:lnSpc>
              <a:spcBef>
                <a:spcPts val="0"/>
              </a:spcBef>
              <a:spcAft>
                <a:spcPts val="0"/>
              </a:spcAft>
              <a:buClr>
                <a:schemeClr val="dk1"/>
              </a:buClr>
              <a:buSzPts val="3200"/>
              <a:buNone/>
              <a:defRPr>
                <a:solidFill>
                  <a:schemeClr val="dk1"/>
                </a:solidFill>
              </a:defRPr>
            </a:lvl6pPr>
            <a:lvl7pPr lvl="6" algn="l" rtl="0">
              <a:lnSpc>
                <a:spcPct val="100000"/>
              </a:lnSpc>
              <a:spcBef>
                <a:spcPts val="0"/>
              </a:spcBef>
              <a:spcAft>
                <a:spcPts val="0"/>
              </a:spcAft>
              <a:buClr>
                <a:schemeClr val="dk1"/>
              </a:buClr>
              <a:buSzPts val="3200"/>
              <a:buNone/>
              <a:defRPr>
                <a:solidFill>
                  <a:schemeClr val="dk1"/>
                </a:solidFill>
              </a:defRPr>
            </a:lvl7pPr>
            <a:lvl8pPr lvl="7" algn="l" rtl="0">
              <a:lnSpc>
                <a:spcPct val="100000"/>
              </a:lnSpc>
              <a:spcBef>
                <a:spcPts val="0"/>
              </a:spcBef>
              <a:spcAft>
                <a:spcPts val="0"/>
              </a:spcAft>
              <a:buClr>
                <a:schemeClr val="dk1"/>
              </a:buClr>
              <a:buSzPts val="3200"/>
              <a:buNone/>
              <a:defRPr>
                <a:solidFill>
                  <a:schemeClr val="dk1"/>
                </a:solidFill>
              </a:defRPr>
            </a:lvl8pPr>
            <a:lvl9pPr lvl="8" algn="l" rtl="0">
              <a:lnSpc>
                <a:spcPct val="100000"/>
              </a:lnSpc>
              <a:spcBef>
                <a:spcPts val="0"/>
              </a:spcBef>
              <a:spcAft>
                <a:spcPts val="0"/>
              </a:spcAft>
              <a:buClr>
                <a:schemeClr val="dk1"/>
              </a:buClr>
              <a:buSzPts val="3200"/>
              <a:buNone/>
              <a:defRPr>
                <a:solidFill>
                  <a:schemeClr val="dk1"/>
                </a:solidFill>
              </a:defRPr>
            </a:lvl9pPr>
          </a:lstStyle>
          <a:p>
            <a:endParaRPr/>
          </a:p>
        </p:txBody>
      </p:sp>
      <p:sp>
        <p:nvSpPr>
          <p:cNvPr id="52" name="Google Shape;52;p7"/>
          <p:cNvSpPr txBox="1">
            <a:spLocks noGrp="1"/>
          </p:cNvSpPr>
          <p:nvPr>
            <p:ph type="body" idx="1"/>
          </p:nvPr>
        </p:nvSpPr>
        <p:spPr>
          <a:xfrm>
            <a:off x="411700" y="1015525"/>
            <a:ext cx="8337000" cy="3751800"/>
          </a:xfrm>
          <a:prstGeom prst="rect">
            <a:avLst/>
          </a:prstGeom>
        </p:spPr>
        <p:txBody>
          <a:bodyPr spcFirstLastPara="1" wrap="square" lIns="0" tIns="0" rIns="0" bIns="0" anchor="t" anchorCtr="0">
            <a:noAutofit/>
          </a:bodyPr>
          <a:lstStyle>
            <a:lvl1pPr marL="457200" lvl="0" indent="-304800" rtl="0">
              <a:spcBef>
                <a:spcPts val="0"/>
              </a:spcBef>
              <a:spcAft>
                <a:spcPts val="0"/>
              </a:spcAft>
              <a:buClr>
                <a:srgbClr val="1B1B1B"/>
              </a:buClr>
              <a:buSzPts val="1200"/>
              <a:buChar char="ᐩ"/>
              <a:defRPr>
                <a:solidFill>
                  <a:srgbClr val="1B1B1B"/>
                </a:solidFill>
              </a:defRPr>
            </a:lvl1pPr>
            <a:lvl2pPr marL="914400" lvl="1" indent="-304800" rtl="0">
              <a:spcBef>
                <a:spcPts val="0"/>
              </a:spcBef>
              <a:spcAft>
                <a:spcPts val="0"/>
              </a:spcAft>
              <a:buClr>
                <a:srgbClr val="1B1B1B"/>
              </a:buClr>
              <a:buSzPts val="1200"/>
              <a:buChar char="ᐩ"/>
              <a:defRPr>
                <a:solidFill>
                  <a:srgbClr val="1B1B1B"/>
                </a:solidFill>
              </a:defRPr>
            </a:lvl2pPr>
            <a:lvl3pPr marL="1371600" lvl="2" indent="-298450" rtl="0">
              <a:spcBef>
                <a:spcPts val="0"/>
              </a:spcBef>
              <a:spcAft>
                <a:spcPts val="0"/>
              </a:spcAft>
              <a:buClr>
                <a:srgbClr val="1B1B1B"/>
              </a:buClr>
              <a:buSzPts val="1100"/>
              <a:buChar char="ᐩ"/>
              <a:defRPr>
                <a:solidFill>
                  <a:srgbClr val="1B1B1B"/>
                </a:solidFill>
              </a:defRPr>
            </a:lvl3pPr>
            <a:lvl4pPr marL="1828800" lvl="3" indent="-298450" rtl="0">
              <a:spcBef>
                <a:spcPts val="0"/>
              </a:spcBef>
              <a:spcAft>
                <a:spcPts val="0"/>
              </a:spcAft>
              <a:buClr>
                <a:srgbClr val="1B1B1B"/>
              </a:buClr>
              <a:buSzPts val="1100"/>
              <a:buChar char="○"/>
              <a:defRPr>
                <a:solidFill>
                  <a:srgbClr val="1B1B1B"/>
                </a:solidFill>
              </a:defRPr>
            </a:lvl4pPr>
            <a:lvl5pPr marL="2286000" lvl="4" indent="-298450" rtl="0">
              <a:spcBef>
                <a:spcPts val="0"/>
              </a:spcBef>
              <a:spcAft>
                <a:spcPts val="0"/>
              </a:spcAft>
              <a:buClr>
                <a:srgbClr val="1B1B1B"/>
              </a:buClr>
              <a:buSzPts val="1100"/>
              <a:buChar char="○"/>
              <a:defRPr>
                <a:solidFill>
                  <a:srgbClr val="1B1B1B"/>
                </a:solidFill>
              </a:defRPr>
            </a:lvl5pPr>
            <a:lvl6pPr marL="2743200" lvl="5" indent="-298450" rtl="0">
              <a:spcBef>
                <a:spcPts val="0"/>
              </a:spcBef>
              <a:spcAft>
                <a:spcPts val="0"/>
              </a:spcAft>
              <a:buClr>
                <a:srgbClr val="1B1B1B"/>
              </a:buClr>
              <a:buSzPts val="1100"/>
              <a:buChar char="○"/>
              <a:defRPr>
                <a:solidFill>
                  <a:srgbClr val="1B1B1B"/>
                </a:solidFill>
              </a:defRPr>
            </a:lvl6pPr>
            <a:lvl7pPr marL="3200400" lvl="6" indent="-292100" rtl="0">
              <a:spcBef>
                <a:spcPts val="0"/>
              </a:spcBef>
              <a:spcAft>
                <a:spcPts val="0"/>
              </a:spcAft>
              <a:buClr>
                <a:srgbClr val="1B1B1B"/>
              </a:buClr>
              <a:buSzPts val="1000"/>
              <a:buChar char="○"/>
              <a:defRPr>
                <a:solidFill>
                  <a:srgbClr val="1B1B1B"/>
                </a:solidFill>
              </a:defRPr>
            </a:lvl7pPr>
            <a:lvl8pPr marL="3657600" lvl="7" indent="-285750" rtl="0">
              <a:spcBef>
                <a:spcPts val="0"/>
              </a:spcBef>
              <a:spcAft>
                <a:spcPts val="0"/>
              </a:spcAft>
              <a:buClr>
                <a:srgbClr val="1B1B1B"/>
              </a:buClr>
              <a:buSzPts val="900"/>
              <a:buChar char="○"/>
              <a:defRPr>
                <a:solidFill>
                  <a:srgbClr val="1B1B1B"/>
                </a:solidFill>
              </a:defRPr>
            </a:lvl8pPr>
            <a:lvl9pPr marL="4114800" lvl="8" indent="-273050" rtl="0">
              <a:spcBef>
                <a:spcPts val="0"/>
              </a:spcBef>
              <a:spcAft>
                <a:spcPts val="0"/>
              </a:spcAft>
              <a:buClr>
                <a:srgbClr val="1B1B1B"/>
              </a:buClr>
              <a:buSzPts val="700"/>
              <a:buChar char="○"/>
              <a:defRPr>
                <a:solidFill>
                  <a:srgbClr val="1B1B1B"/>
                </a:solidFill>
              </a:defRPr>
            </a:lvl9pPr>
          </a:lstStyle>
          <a:p>
            <a:endParaRPr/>
          </a:p>
        </p:txBody>
      </p:sp>
      <p:sp>
        <p:nvSpPr>
          <p:cNvPr id="53" name="Google Shape;53;p7"/>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i="0" u="none" strike="noStrike" cap="none">
                <a:solidFill>
                  <a:srgbClr val="666666"/>
                </a:solidFill>
                <a:latin typeface="Proxima Nova"/>
                <a:ea typeface="Proxima Nova"/>
                <a:cs typeface="Proxima Nova"/>
                <a:sym typeface="Proxima Nova"/>
              </a:rPr>
              <a:t>PROPRIETARY &amp; CONFIDENTIAL</a:t>
            </a:r>
            <a:endParaRPr sz="700" i="0" u="none" strike="noStrike" cap="none">
              <a:solidFill>
                <a:srgbClr val="666666"/>
              </a:solidFill>
              <a:latin typeface="Proxima Nova"/>
              <a:ea typeface="Proxima Nova"/>
              <a:cs typeface="Proxima Nova"/>
              <a:sym typeface="Proxima Nova"/>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22 Back Cover">
  <p:cSld name="CUSTOM_21">
    <p:bg>
      <p:bgPr>
        <a:solidFill>
          <a:srgbClr val="000000"/>
        </a:solidFill>
        <a:effectLst/>
      </p:bgPr>
    </p:bg>
    <p:spTree>
      <p:nvGrpSpPr>
        <p:cNvPr id="1" name="Shape 493"/>
        <p:cNvGrpSpPr/>
        <p:nvPr/>
      </p:nvGrpSpPr>
      <p:grpSpPr>
        <a:xfrm>
          <a:off x="0" y="0"/>
          <a:ext cx="0" cy="0"/>
          <a:chOff x="0" y="0"/>
          <a:chExt cx="0" cy="0"/>
        </a:xfrm>
      </p:grpSpPr>
      <p:pic>
        <p:nvPicPr>
          <p:cNvPr id="494" name="Google Shape;494;p63"/>
          <p:cNvPicPr preferRelativeResize="0"/>
          <p:nvPr/>
        </p:nvPicPr>
        <p:blipFill rotWithShape="1">
          <a:blip r:embed="rId2">
            <a:alphaModFix amt="30000"/>
          </a:blip>
          <a:srcRect r="49857"/>
          <a:stretch/>
        </p:blipFill>
        <p:spPr>
          <a:xfrm>
            <a:off x="6566349" y="0"/>
            <a:ext cx="2577649" cy="5143499"/>
          </a:xfrm>
          <a:prstGeom prst="rect">
            <a:avLst/>
          </a:prstGeom>
          <a:noFill/>
          <a:ln>
            <a:noFill/>
          </a:ln>
        </p:spPr>
      </p:pic>
      <p:pic>
        <p:nvPicPr>
          <p:cNvPr id="495" name="Google Shape;495;p63"/>
          <p:cNvPicPr preferRelativeResize="0"/>
          <p:nvPr/>
        </p:nvPicPr>
        <p:blipFill rotWithShape="1">
          <a:blip r:embed="rId2">
            <a:alphaModFix amt="30000"/>
          </a:blip>
          <a:srcRect r="49857"/>
          <a:stretch/>
        </p:blipFill>
        <p:spPr>
          <a:xfrm>
            <a:off x="3988699" y="0"/>
            <a:ext cx="2577649" cy="5143499"/>
          </a:xfrm>
          <a:prstGeom prst="rect">
            <a:avLst/>
          </a:prstGeom>
          <a:noFill/>
          <a:ln>
            <a:noFill/>
          </a:ln>
        </p:spPr>
      </p:pic>
      <p:pic>
        <p:nvPicPr>
          <p:cNvPr id="496" name="Google Shape;496;p63"/>
          <p:cNvPicPr preferRelativeResize="0"/>
          <p:nvPr/>
        </p:nvPicPr>
        <p:blipFill rotWithShape="1">
          <a:blip r:embed="rId2">
            <a:alphaModFix amt="30000"/>
          </a:blip>
          <a:srcRect r="49857"/>
          <a:stretch/>
        </p:blipFill>
        <p:spPr>
          <a:xfrm>
            <a:off x="1411049" y="0"/>
            <a:ext cx="2577649" cy="5143499"/>
          </a:xfrm>
          <a:prstGeom prst="rect">
            <a:avLst/>
          </a:prstGeom>
          <a:noFill/>
          <a:ln>
            <a:noFill/>
          </a:ln>
        </p:spPr>
      </p:pic>
      <p:pic>
        <p:nvPicPr>
          <p:cNvPr id="497" name="Google Shape;497;p63"/>
          <p:cNvPicPr preferRelativeResize="0"/>
          <p:nvPr userDrawn="1"/>
        </p:nvPicPr>
        <p:blipFill rotWithShape="1">
          <a:blip r:embed="rId2">
            <a:alphaModFix amt="30000"/>
          </a:blip>
          <a:srcRect l="22693" r="49855"/>
          <a:stretch/>
        </p:blipFill>
        <p:spPr>
          <a:xfrm>
            <a:off x="-1" y="0"/>
            <a:ext cx="1411049" cy="5143499"/>
          </a:xfrm>
          <a:prstGeom prst="rect">
            <a:avLst/>
          </a:prstGeom>
          <a:noFill/>
          <a:ln>
            <a:noFill/>
          </a:ln>
        </p:spPr>
      </p:pic>
      <p:sp>
        <p:nvSpPr>
          <p:cNvPr id="498" name="Google Shape;498;p63"/>
          <p:cNvSpPr txBox="1"/>
          <p:nvPr/>
        </p:nvSpPr>
        <p:spPr>
          <a:xfrm>
            <a:off x="2018550" y="2100550"/>
            <a:ext cx="5106900" cy="1108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smtClean="0">
                <a:solidFill>
                  <a:srgbClr val="FFFFFF"/>
                </a:solidFill>
                <a:latin typeface="Oswald"/>
                <a:ea typeface="Oswald"/>
                <a:cs typeface="Oswald"/>
                <a:sym typeface="Oswald"/>
              </a:rPr>
              <a:t>OBRIGADO!</a:t>
            </a:r>
            <a:endParaRPr sz="6000" b="1" dirty="0">
              <a:solidFill>
                <a:srgbClr val="FFFFFF"/>
              </a:solidFill>
              <a:latin typeface="Oswald"/>
              <a:ea typeface="Oswald"/>
              <a:cs typeface="Oswald"/>
              <a:sym typeface="Oswald"/>
            </a:endParaRPr>
          </a:p>
        </p:txBody>
      </p:sp>
      <p:sp>
        <p:nvSpPr>
          <p:cNvPr id="499" name="Google Shape;499;p63"/>
          <p:cNvSpPr txBox="1">
            <a:spLocks noGrp="1"/>
          </p:cNvSpPr>
          <p:nvPr>
            <p:ph type="sldNum" idx="12"/>
          </p:nvPr>
        </p:nvSpPr>
        <p:spPr>
          <a:xfrm>
            <a:off x="8556784" y="4749851"/>
            <a:ext cx="548700" cy="200100"/>
          </a:xfrm>
          <a:prstGeom prst="rect">
            <a:avLst/>
          </a:prstGeom>
        </p:spPr>
        <p:txBody>
          <a:bodyPr spcFirstLastPara="1" wrap="square" lIns="0" tIns="0" rIns="0" bIns="0" anchor="t" anchorCtr="0">
            <a:spAutoFit/>
          </a:bodyPr>
          <a:lstStyle>
            <a:lvl1pPr lvl="0" rtl="0">
              <a:buNone/>
              <a:defRPr sz="1300">
                <a:solidFill>
                  <a:srgbClr val="1B1B1B"/>
                </a:solidFill>
                <a:latin typeface="Montserrat"/>
                <a:ea typeface="Montserrat"/>
                <a:cs typeface="Montserrat"/>
                <a:sym typeface="Montserrat"/>
              </a:defRPr>
            </a:lvl1pPr>
            <a:lvl2pPr lvl="1" rtl="0">
              <a:buNone/>
              <a:defRPr sz="1300">
                <a:solidFill>
                  <a:srgbClr val="1B1B1B"/>
                </a:solidFill>
                <a:latin typeface="Montserrat"/>
                <a:ea typeface="Montserrat"/>
                <a:cs typeface="Montserrat"/>
                <a:sym typeface="Montserrat"/>
              </a:defRPr>
            </a:lvl2pPr>
            <a:lvl3pPr lvl="2" rtl="0">
              <a:buNone/>
              <a:defRPr sz="1300">
                <a:solidFill>
                  <a:srgbClr val="1B1B1B"/>
                </a:solidFill>
                <a:latin typeface="Montserrat"/>
                <a:ea typeface="Montserrat"/>
                <a:cs typeface="Montserrat"/>
                <a:sym typeface="Montserrat"/>
              </a:defRPr>
            </a:lvl3pPr>
            <a:lvl4pPr lvl="3" rtl="0">
              <a:buNone/>
              <a:defRPr sz="1300">
                <a:solidFill>
                  <a:srgbClr val="1B1B1B"/>
                </a:solidFill>
                <a:latin typeface="Montserrat"/>
                <a:ea typeface="Montserrat"/>
                <a:cs typeface="Montserrat"/>
                <a:sym typeface="Montserrat"/>
              </a:defRPr>
            </a:lvl4pPr>
            <a:lvl5pPr lvl="4" rtl="0">
              <a:buNone/>
              <a:defRPr sz="1300">
                <a:solidFill>
                  <a:srgbClr val="1B1B1B"/>
                </a:solidFill>
                <a:latin typeface="Montserrat"/>
                <a:ea typeface="Montserrat"/>
                <a:cs typeface="Montserrat"/>
                <a:sym typeface="Montserrat"/>
              </a:defRPr>
            </a:lvl5pPr>
            <a:lvl6pPr lvl="5" rtl="0">
              <a:buNone/>
              <a:defRPr sz="1300">
                <a:solidFill>
                  <a:srgbClr val="1B1B1B"/>
                </a:solidFill>
                <a:latin typeface="Montserrat"/>
                <a:ea typeface="Montserrat"/>
                <a:cs typeface="Montserrat"/>
                <a:sym typeface="Montserrat"/>
              </a:defRPr>
            </a:lvl6pPr>
            <a:lvl7pPr lvl="6" rtl="0">
              <a:buNone/>
              <a:defRPr sz="1300">
                <a:solidFill>
                  <a:srgbClr val="1B1B1B"/>
                </a:solidFill>
                <a:latin typeface="Montserrat"/>
                <a:ea typeface="Montserrat"/>
                <a:cs typeface="Montserrat"/>
                <a:sym typeface="Montserrat"/>
              </a:defRPr>
            </a:lvl7pPr>
            <a:lvl8pPr lvl="7" rtl="0">
              <a:buNone/>
              <a:defRPr sz="1300">
                <a:solidFill>
                  <a:srgbClr val="1B1B1B"/>
                </a:solidFill>
                <a:latin typeface="Montserrat"/>
                <a:ea typeface="Montserrat"/>
                <a:cs typeface="Montserrat"/>
                <a:sym typeface="Montserrat"/>
              </a:defRPr>
            </a:lvl8pPr>
            <a:lvl9pPr lvl="8" rtl="0">
              <a:buNone/>
              <a:defRPr sz="1300">
                <a:solidFill>
                  <a:srgbClr val="1B1B1B"/>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500" name="Google Shape;500;p63"/>
          <p:cNvSpPr txBox="1"/>
          <p:nvPr/>
        </p:nvSpPr>
        <p:spPr>
          <a:xfrm>
            <a:off x="3390900" y="3200400"/>
            <a:ext cx="3072600" cy="2001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dirty="0" smtClean="0">
                <a:solidFill>
                  <a:srgbClr val="FFFFFF"/>
                </a:solidFill>
                <a:latin typeface="Proxima Nova"/>
                <a:ea typeface="Proxima Nova"/>
                <a:cs typeface="Proxima Nova"/>
                <a:sym typeface="Proxima Nova"/>
              </a:rPr>
              <a:t>Vamos fazer</a:t>
            </a:r>
            <a:r>
              <a:rPr lang="en" baseline="0" dirty="0" smtClean="0">
                <a:solidFill>
                  <a:srgbClr val="FFFFFF"/>
                </a:solidFill>
                <a:latin typeface="Proxima Nova"/>
                <a:ea typeface="Proxima Nova"/>
                <a:cs typeface="Proxima Nova"/>
                <a:sym typeface="Proxima Nova"/>
              </a:rPr>
              <a:t> algo grande juntos!</a:t>
            </a:r>
            <a:endParaRPr dirty="0">
              <a:solidFill>
                <a:srgbClr val="FFFFFF"/>
              </a:solidFill>
              <a:latin typeface="Proxima Nova"/>
              <a:ea typeface="Proxima Nova"/>
              <a:cs typeface="Proxima Nova"/>
              <a:sym typeface="Proxima Nova"/>
            </a:endParaRPr>
          </a:p>
        </p:txBody>
      </p:sp>
      <p:pic>
        <p:nvPicPr>
          <p:cNvPr id="501" name="Google Shape;501;p63"/>
          <p:cNvPicPr preferRelativeResize="0"/>
          <p:nvPr/>
        </p:nvPicPr>
        <p:blipFill rotWithShape="1">
          <a:blip r:embed="rId3">
            <a:alphaModFix/>
          </a:blip>
          <a:srcRect/>
          <a:stretch/>
        </p:blipFill>
        <p:spPr>
          <a:xfrm>
            <a:off x="2308218" y="1702341"/>
            <a:ext cx="1924558" cy="406559"/>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7 Title, Subtitle and Content (Light)">
  <p:cSld name="CUSTOM_5">
    <p:spTree>
      <p:nvGrpSpPr>
        <p:cNvPr id="1" name="Shape 54"/>
        <p:cNvGrpSpPr/>
        <p:nvPr/>
      </p:nvGrpSpPr>
      <p:grpSpPr>
        <a:xfrm>
          <a:off x="0" y="0"/>
          <a:ext cx="0" cy="0"/>
          <a:chOff x="0" y="0"/>
          <a:chExt cx="0" cy="0"/>
        </a:xfrm>
      </p:grpSpPr>
      <p:pic>
        <p:nvPicPr>
          <p:cNvPr id="55" name="Google Shape;55;p8"/>
          <p:cNvPicPr preferRelativeResize="0"/>
          <p:nvPr/>
        </p:nvPicPr>
        <p:blipFill rotWithShape="1">
          <a:blip r:embed="rId2">
            <a:alphaModFix/>
          </a:blip>
          <a:srcRect/>
          <a:stretch/>
        </p:blipFill>
        <p:spPr>
          <a:xfrm>
            <a:off x="8540263" y="303213"/>
            <a:ext cx="208450" cy="208450"/>
          </a:xfrm>
          <a:prstGeom prst="rect">
            <a:avLst/>
          </a:prstGeom>
          <a:noFill/>
          <a:ln>
            <a:noFill/>
          </a:ln>
        </p:spPr>
      </p:pic>
      <p:sp>
        <p:nvSpPr>
          <p:cNvPr id="56" name="Google Shape;56;p8"/>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1pPr>
            <a:lvl2pPr marL="0" marR="0" lvl="1"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2pPr>
            <a:lvl3pPr marL="0" marR="0" lvl="2"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3pPr>
            <a:lvl4pPr marL="0" marR="0" lvl="3"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4pPr>
            <a:lvl5pPr marL="0" marR="0" lvl="4"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5pPr>
            <a:lvl6pPr marL="0" marR="0" lvl="5"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6pPr>
            <a:lvl7pPr marL="0" marR="0" lvl="6"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7pPr>
            <a:lvl8pPr marL="0" marR="0" lvl="7"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8pPr>
            <a:lvl9pPr marL="0" marR="0" lvl="8"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57" name="Google Shape;57;p8"/>
          <p:cNvSpPr txBox="1">
            <a:spLocks noGrp="1"/>
          </p:cNvSpPr>
          <p:nvPr>
            <p:ph type="title"/>
          </p:nvPr>
        </p:nvSpPr>
        <p:spPr>
          <a:xfrm>
            <a:off x="411600" y="303225"/>
            <a:ext cx="7726500" cy="7122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chemeClr val="dk1"/>
              </a:buClr>
              <a:buSzPts val="3200"/>
              <a:buNone/>
              <a:defRPr/>
            </a:lvl1pPr>
            <a:lvl2pPr lvl="1" algn="l" rtl="0">
              <a:lnSpc>
                <a:spcPct val="100000"/>
              </a:lnSpc>
              <a:spcBef>
                <a:spcPts val="0"/>
              </a:spcBef>
              <a:spcAft>
                <a:spcPts val="0"/>
              </a:spcAft>
              <a:buClr>
                <a:schemeClr val="dk1"/>
              </a:buClr>
              <a:buSzPts val="3200"/>
              <a:buNone/>
              <a:defRPr>
                <a:solidFill>
                  <a:schemeClr val="dk1"/>
                </a:solidFill>
              </a:defRPr>
            </a:lvl2pPr>
            <a:lvl3pPr lvl="2" algn="l" rtl="0">
              <a:lnSpc>
                <a:spcPct val="100000"/>
              </a:lnSpc>
              <a:spcBef>
                <a:spcPts val="0"/>
              </a:spcBef>
              <a:spcAft>
                <a:spcPts val="0"/>
              </a:spcAft>
              <a:buClr>
                <a:schemeClr val="dk1"/>
              </a:buClr>
              <a:buSzPts val="3200"/>
              <a:buNone/>
              <a:defRPr>
                <a:solidFill>
                  <a:schemeClr val="dk1"/>
                </a:solidFill>
              </a:defRPr>
            </a:lvl3pPr>
            <a:lvl4pPr lvl="3" algn="l" rtl="0">
              <a:lnSpc>
                <a:spcPct val="100000"/>
              </a:lnSpc>
              <a:spcBef>
                <a:spcPts val="0"/>
              </a:spcBef>
              <a:spcAft>
                <a:spcPts val="0"/>
              </a:spcAft>
              <a:buClr>
                <a:schemeClr val="dk1"/>
              </a:buClr>
              <a:buSzPts val="3200"/>
              <a:buNone/>
              <a:defRPr>
                <a:solidFill>
                  <a:schemeClr val="dk1"/>
                </a:solidFill>
              </a:defRPr>
            </a:lvl4pPr>
            <a:lvl5pPr lvl="4" algn="l" rtl="0">
              <a:lnSpc>
                <a:spcPct val="100000"/>
              </a:lnSpc>
              <a:spcBef>
                <a:spcPts val="0"/>
              </a:spcBef>
              <a:spcAft>
                <a:spcPts val="0"/>
              </a:spcAft>
              <a:buClr>
                <a:schemeClr val="dk1"/>
              </a:buClr>
              <a:buSzPts val="3200"/>
              <a:buNone/>
              <a:defRPr>
                <a:solidFill>
                  <a:schemeClr val="dk1"/>
                </a:solidFill>
              </a:defRPr>
            </a:lvl5pPr>
            <a:lvl6pPr lvl="5" algn="l" rtl="0">
              <a:lnSpc>
                <a:spcPct val="100000"/>
              </a:lnSpc>
              <a:spcBef>
                <a:spcPts val="0"/>
              </a:spcBef>
              <a:spcAft>
                <a:spcPts val="0"/>
              </a:spcAft>
              <a:buClr>
                <a:schemeClr val="dk1"/>
              </a:buClr>
              <a:buSzPts val="3200"/>
              <a:buNone/>
              <a:defRPr>
                <a:solidFill>
                  <a:schemeClr val="dk1"/>
                </a:solidFill>
              </a:defRPr>
            </a:lvl6pPr>
            <a:lvl7pPr lvl="6" algn="l" rtl="0">
              <a:lnSpc>
                <a:spcPct val="100000"/>
              </a:lnSpc>
              <a:spcBef>
                <a:spcPts val="0"/>
              </a:spcBef>
              <a:spcAft>
                <a:spcPts val="0"/>
              </a:spcAft>
              <a:buClr>
                <a:schemeClr val="dk1"/>
              </a:buClr>
              <a:buSzPts val="3200"/>
              <a:buNone/>
              <a:defRPr>
                <a:solidFill>
                  <a:schemeClr val="dk1"/>
                </a:solidFill>
              </a:defRPr>
            </a:lvl7pPr>
            <a:lvl8pPr lvl="7" algn="l" rtl="0">
              <a:lnSpc>
                <a:spcPct val="100000"/>
              </a:lnSpc>
              <a:spcBef>
                <a:spcPts val="0"/>
              </a:spcBef>
              <a:spcAft>
                <a:spcPts val="0"/>
              </a:spcAft>
              <a:buClr>
                <a:schemeClr val="dk1"/>
              </a:buClr>
              <a:buSzPts val="3200"/>
              <a:buNone/>
              <a:defRPr>
                <a:solidFill>
                  <a:schemeClr val="dk1"/>
                </a:solidFill>
              </a:defRPr>
            </a:lvl8pPr>
            <a:lvl9pPr lvl="8" algn="l" rtl="0">
              <a:lnSpc>
                <a:spcPct val="100000"/>
              </a:lnSpc>
              <a:spcBef>
                <a:spcPts val="0"/>
              </a:spcBef>
              <a:spcAft>
                <a:spcPts val="0"/>
              </a:spcAft>
              <a:buClr>
                <a:schemeClr val="dk1"/>
              </a:buClr>
              <a:buSzPts val="3200"/>
              <a:buNone/>
              <a:defRPr>
                <a:solidFill>
                  <a:schemeClr val="dk1"/>
                </a:solidFill>
              </a:defRPr>
            </a:lvl9pPr>
          </a:lstStyle>
          <a:p>
            <a:endParaRPr/>
          </a:p>
        </p:txBody>
      </p:sp>
      <p:sp>
        <p:nvSpPr>
          <p:cNvPr id="58" name="Google Shape;58;p8"/>
          <p:cNvSpPr txBox="1">
            <a:spLocks noGrp="1"/>
          </p:cNvSpPr>
          <p:nvPr>
            <p:ph type="body" idx="1"/>
          </p:nvPr>
        </p:nvSpPr>
        <p:spPr>
          <a:xfrm>
            <a:off x="411700" y="1516975"/>
            <a:ext cx="8337000" cy="2991900"/>
          </a:xfrm>
          <a:prstGeom prst="rect">
            <a:avLst/>
          </a:prstGeom>
        </p:spPr>
        <p:txBody>
          <a:bodyPr spcFirstLastPara="1" wrap="square" lIns="0" tIns="0" rIns="0" bIns="0" anchor="t" anchorCtr="0">
            <a:noAutofit/>
          </a:bodyPr>
          <a:lstStyle>
            <a:lvl1pPr marL="457200" lvl="0" indent="-304800" rtl="0">
              <a:spcBef>
                <a:spcPts val="0"/>
              </a:spcBef>
              <a:spcAft>
                <a:spcPts val="0"/>
              </a:spcAft>
              <a:buClr>
                <a:srgbClr val="1B1B1B"/>
              </a:buClr>
              <a:buSzPts val="1200"/>
              <a:buChar char="ᐩ"/>
              <a:defRPr>
                <a:solidFill>
                  <a:srgbClr val="1B1B1B"/>
                </a:solidFill>
              </a:defRPr>
            </a:lvl1pPr>
            <a:lvl2pPr marL="914400" lvl="1" indent="-304800" rtl="0">
              <a:spcBef>
                <a:spcPts val="0"/>
              </a:spcBef>
              <a:spcAft>
                <a:spcPts val="0"/>
              </a:spcAft>
              <a:buClr>
                <a:srgbClr val="1B1B1B"/>
              </a:buClr>
              <a:buSzPts val="1200"/>
              <a:buChar char="ᐩ"/>
              <a:defRPr>
                <a:solidFill>
                  <a:srgbClr val="1B1B1B"/>
                </a:solidFill>
              </a:defRPr>
            </a:lvl2pPr>
            <a:lvl3pPr marL="1371600" lvl="2" indent="-298450" rtl="0">
              <a:spcBef>
                <a:spcPts val="0"/>
              </a:spcBef>
              <a:spcAft>
                <a:spcPts val="0"/>
              </a:spcAft>
              <a:buClr>
                <a:srgbClr val="1B1B1B"/>
              </a:buClr>
              <a:buSzPts val="1100"/>
              <a:buChar char="ᐩ"/>
              <a:defRPr>
                <a:solidFill>
                  <a:srgbClr val="1B1B1B"/>
                </a:solidFill>
              </a:defRPr>
            </a:lvl3pPr>
            <a:lvl4pPr marL="1828800" lvl="3" indent="-298450" rtl="0">
              <a:spcBef>
                <a:spcPts val="0"/>
              </a:spcBef>
              <a:spcAft>
                <a:spcPts val="0"/>
              </a:spcAft>
              <a:buClr>
                <a:srgbClr val="1B1B1B"/>
              </a:buClr>
              <a:buSzPts val="1100"/>
              <a:buChar char="○"/>
              <a:defRPr>
                <a:solidFill>
                  <a:srgbClr val="1B1B1B"/>
                </a:solidFill>
              </a:defRPr>
            </a:lvl4pPr>
            <a:lvl5pPr marL="2286000" lvl="4" indent="-298450" rtl="0">
              <a:spcBef>
                <a:spcPts val="0"/>
              </a:spcBef>
              <a:spcAft>
                <a:spcPts val="0"/>
              </a:spcAft>
              <a:buClr>
                <a:srgbClr val="1B1B1B"/>
              </a:buClr>
              <a:buSzPts val="1100"/>
              <a:buChar char="○"/>
              <a:defRPr>
                <a:solidFill>
                  <a:srgbClr val="1B1B1B"/>
                </a:solidFill>
              </a:defRPr>
            </a:lvl5pPr>
            <a:lvl6pPr marL="2743200" lvl="5" indent="-298450" rtl="0">
              <a:spcBef>
                <a:spcPts val="0"/>
              </a:spcBef>
              <a:spcAft>
                <a:spcPts val="0"/>
              </a:spcAft>
              <a:buClr>
                <a:srgbClr val="1B1B1B"/>
              </a:buClr>
              <a:buSzPts val="1100"/>
              <a:buChar char="○"/>
              <a:defRPr>
                <a:solidFill>
                  <a:srgbClr val="1B1B1B"/>
                </a:solidFill>
              </a:defRPr>
            </a:lvl6pPr>
            <a:lvl7pPr marL="3200400" lvl="6" indent="-292100" rtl="0">
              <a:spcBef>
                <a:spcPts val="0"/>
              </a:spcBef>
              <a:spcAft>
                <a:spcPts val="0"/>
              </a:spcAft>
              <a:buClr>
                <a:srgbClr val="1B1B1B"/>
              </a:buClr>
              <a:buSzPts val="1000"/>
              <a:buChar char="○"/>
              <a:defRPr>
                <a:solidFill>
                  <a:srgbClr val="1B1B1B"/>
                </a:solidFill>
              </a:defRPr>
            </a:lvl7pPr>
            <a:lvl8pPr marL="3657600" lvl="7" indent="-285750" rtl="0">
              <a:spcBef>
                <a:spcPts val="0"/>
              </a:spcBef>
              <a:spcAft>
                <a:spcPts val="0"/>
              </a:spcAft>
              <a:buClr>
                <a:srgbClr val="1B1B1B"/>
              </a:buClr>
              <a:buSzPts val="900"/>
              <a:buChar char="○"/>
              <a:defRPr>
                <a:solidFill>
                  <a:srgbClr val="1B1B1B"/>
                </a:solidFill>
              </a:defRPr>
            </a:lvl8pPr>
            <a:lvl9pPr marL="4114800" lvl="8" indent="-273050" rtl="0">
              <a:spcBef>
                <a:spcPts val="0"/>
              </a:spcBef>
              <a:spcAft>
                <a:spcPts val="0"/>
              </a:spcAft>
              <a:buClr>
                <a:srgbClr val="1B1B1B"/>
              </a:buClr>
              <a:buSzPts val="700"/>
              <a:buChar char="○"/>
              <a:defRPr>
                <a:solidFill>
                  <a:srgbClr val="1B1B1B"/>
                </a:solidFill>
              </a:defRPr>
            </a:lvl9pPr>
          </a:lstStyle>
          <a:p>
            <a:endParaRPr/>
          </a:p>
        </p:txBody>
      </p:sp>
      <p:sp>
        <p:nvSpPr>
          <p:cNvPr id="59" name="Google Shape;59;p8"/>
          <p:cNvSpPr txBox="1">
            <a:spLocks noGrp="1"/>
          </p:cNvSpPr>
          <p:nvPr>
            <p:ph type="subTitle" idx="2"/>
          </p:nvPr>
        </p:nvSpPr>
        <p:spPr>
          <a:xfrm>
            <a:off x="411700" y="1015525"/>
            <a:ext cx="8337000" cy="436200"/>
          </a:xfrm>
          <a:prstGeom prst="rect">
            <a:avLst/>
          </a:prstGeom>
          <a:noFill/>
          <a:ln>
            <a:noFill/>
          </a:ln>
        </p:spPr>
        <p:txBody>
          <a:bodyPr spcFirstLastPara="1" wrap="square" lIns="0" tIns="0" rIns="0" bIns="0" anchor="t" anchorCtr="0">
            <a:noAutofit/>
          </a:bodyPr>
          <a:lstStyle>
            <a:lvl1pPr lvl="0" algn="l" rtl="0">
              <a:lnSpc>
                <a:spcPct val="95000"/>
              </a:lnSpc>
              <a:spcBef>
                <a:spcPts val="0"/>
              </a:spcBef>
              <a:spcAft>
                <a:spcPts val="0"/>
              </a:spcAft>
              <a:buClr>
                <a:schemeClr val="dk1"/>
              </a:buClr>
              <a:buSzPts val="1400"/>
              <a:buFont typeface="Proxima Nova Semibold"/>
              <a:buNone/>
              <a:defRPr sz="1400" i="0">
                <a:solidFill>
                  <a:schemeClr val="dk1"/>
                </a:solidFill>
                <a:latin typeface="Proxima Nova Semibold"/>
                <a:ea typeface="Proxima Nova Semibold"/>
                <a:cs typeface="Proxima Nova Semibold"/>
                <a:sym typeface="Proxima Nova Semibold"/>
              </a:defRPr>
            </a:lvl1pPr>
            <a:lvl2pPr lvl="1"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2pPr>
            <a:lvl3pPr lvl="2"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3pPr>
            <a:lvl4pPr lvl="3"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4pPr>
            <a:lvl5pPr lvl="4"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5pPr>
            <a:lvl6pPr lvl="5"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6pPr>
            <a:lvl7pPr lvl="6"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7pPr>
            <a:lvl8pPr lvl="7"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8pPr>
            <a:lvl9pPr lvl="8"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9pPr>
          </a:lstStyle>
          <a:p>
            <a:endParaRPr/>
          </a:p>
        </p:txBody>
      </p:sp>
      <p:sp>
        <p:nvSpPr>
          <p:cNvPr id="60" name="Google Shape;60;p8"/>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i="0" u="none" strike="noStrike" cap="none">
                <a:solidFill>
                  <a:srgbClr val="666666"/>
                </a:solidFill>
                <a:latin typeface="Proxima Nova"/>
                <a:ea typeface="Proxima Nova"/>
                <a:cs typeface="Proxima Nova"/>
                <a:sym typeface="Proxima Nova"/>
              </a:rPr>
              <a:t>PROPRIETARY &amp; CONFIDENTIAL</a:t>
            </a:r>
            <a:endParaRPr sz="700" i="0" u="none" strike="noStrike" cap="none">
              <a:solidFill>
                <a:srgbClr val="666666"/>
              </a:solidFill>
              <a:latin typeface="Proxima Nova"/>
              <a:ea typeface="Proxima Nova"/>
              <a:cs typeface="Proxima Nova"/>
              <a:sym typeface="Proxima Nova"/>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956">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8 Title, Subtitle and Content (Light w/bg)">
  <p:cSld name="CUSTOM_5_1">
    <p:spTree>
      <p:nvGrpSpPr>
        <p:cNvPr id="1" name="Shape 61"/>
        <p:cNvGrpSpPr/>
        <p:nvPr/>
      </p:nvGrpSpPr>
      <p:grpSpPr>
        <a:xfrm>
          <a:off x="0" y="0"/>
          <a:ext cx="0" cy="0"/>
          <a:chOff x="0" y="0"/>
          <a:chExt cx="0" cy="0"/>
        </a:xfrm>
      </p:grpSpPr>
      <p:pic>
        <p:nvPicPr>
          <p:cNvPr id="62" name="Google Shape;62;p9"/>
          <p:cNvPicPr preferRelativeResize="0"/>
          <p:nvPr/>
        </p:nvPicPr>
        <p:blipFill rotWithShape="1">
          <a:blip r:embed="rId2">
            <a:alphaModFix amt="15000"/>
          </a:blip>
          <a:srcRect r="49857"/>
          <a:stretch/>
        </p:blipFill>
        <p:spPr>
          <a:xfrm>
            <a:off x="6566349" y="0"/>
            <a:ext cx="2577649" cy="5143499"/>
          </a:xfrm>
          <a:prstGeom prst="rect">
            <a:avLst/>
          </a:prstGeom>
          <a:noFill/>
          <a:ln>
            <a:noFill/>
          </a:ln>
        </p:spPr>
      </p:pic>
      <p:pic>
        <p:nvPicPr>
          <p:cNvPr id="63" name="Google Shape;63;p9"/>
          <p:cNvPicPr preferRelativeResize="0"/>
          <p:nvPr/>
        </p:nvPicPr>
        <p:blipFill rotWithShape="1">
          <a:blip r:embed="rId2">
            <a:alphaModFix amt="15000"/>
          </a:blip>
          <a:srcRect r="49857"/>
          <a:stretch/>
        </p:blipFill>
        <p:spPr>
          <a:xfrm>
            <a:off x="3988699" y="0"/>
            <a:ext cx="2577649" cy="5143499"/>
          </a:xfrm>
          <a:prstGeom prst="rect">
            <a:avLst/>
          </a:prstGeom>
          <a:noFill/>
          <a:ln>
            <a:noFill/>
          </a:ln>
        </p:spPr>
      </p:pic>
      <p:pic>
        <p:nvPicPr>
          <p:cNvPr id="64" name="Google Shape;64;p9"/>
          <p:cNvPicPr preferRelativeResize="0"/>
          <p:nvPr/>
        </p:nvPicPr>
        <p:blipFill rotWithShape="1">
          <a:blip r:embed="rId2">
            <a:alphaModFix amt="15000"/>
          </a:blip>
          <a:srcRect r="49857"/>
          <a:stretch/>
        </p:blipFill>
        <p:spPr>
          <a:xfrm>
            <a:off x="1411049" y="0"/>
            <a:ext cx="2577649" cy="5143499"/>
          </a:xfrm>
          <a:prstGeom prst="rect">
            <a:avLst/>
          </a:prstGeom>
          <a:noFill/>
          <a:ln>
            <a:noFill/>
          </a:ln>
        </p:spPr>
      </p:pic>
      <p:pic>
        <p:nvPicPr>
          <p:cNvPr id="65" name="Google Shape;65;p9"/>
          <p:cNvPicPr preferRelativeResize="0"/>
          <p:nvPr/>
        </p:nvPicPr>
        <p:blipFill rotWithShape="1">
          <a:blip r:embed="rId2">
            <a:alphaModFix amt="15000"/>
          </a:blip>
          <a:srcRect l="22693" r="49855"/>
          <a:stretch/>
        </p:blipFill>
        <p:spPr>
          <a:xfrm>
            <a:off x="-1" y="0"/>
            <a:ext cx="1411049" cy="5143499"/>
          </a:xfrm>
          <a:prstGeom prst="rect">
            <a:avLst/>
          </a:prstGeom>
          <a:noFill/>
          <a:ln>
            <a:noFill/>
          </a:ln>
        </p:spPr>
      </p:pic>
      <p:pic>
        <p:nvPicPr>
          <p:cNvPr id="66" name="Google Shape;66;p9"/>
          <p:cNvPicPr preferRelativeResize="0"/>
          <p:nvPr/>
        </p:nvPicPr>
        <p:blipFill rotWithShape="1">
          <a:blip r:embed="rId3">
            <a:alphaModFix/>
          </a:blip>
          <a:srcRect/>
          <a:stretch/>
        </p:blipFill>
        <p:spPr>
          <a:xfrm>
            <a:off x="8540263" y="303213"/>
            <a:ext cx="208450" cy="208450"/>
          </a:xfrm>
          <a:prstGeom prst="rect">
            <a:avLst/>
          </a:prstGeom>
          <a:noFill/>
          <a:ln>
            <a:noFill/>
          </a:ln>
        </p:spPr>
      </p:pic>
      <p:sp>
        <p:nvSpPr>
          <p:cNvPr id="67" name="Google Shape;67;p9"/>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1pPr>
            <a:lvl2pPr marL="0" marR="0" lvl="1"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2pPr>
            <a:lvl3pPr marL="0" marR="0" lvl="2"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3pPr>
            <a:lvl4pPr marL="0" marR="0" lvl="3"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4pPr>
            <a:lvl5pPr marL="0" marR="0" lvl="4"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5pPr>
            <a:lvl6pPr marL="0" marR="0" lvl="5"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6pPr>
            <a:lvl7pPr marL="0" marR="0" lvl="6"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7pPr>
            <a:lvl8pPr marL="0" marR="0" lvl="7"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8pPr>
            <a:lvl9pPr marL="0" marR="0" lvl="8"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68" name="Google Shape;68;p9"/>
          <p:cNvSpPr txBox="1">
            <a:spLocks noGrp="1"/>
          </p:cNvSpPr>
          <p:nvPr>
            <p:ph type="title"/>
          </p:nvPr>
        </p:nvSpPr>
        <p:spPr>
          <a:xfrm>
            <a:off x="411600" y="303225"/>
            <a:ext cx="7726500" cy="7122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chemeClr val="dk1"/>
              </a:buClr>
              <a:buSzPts val="2800"/>
              <a:buNone/>
              <a:defRPr sz="3200"/>
            </a:lvl1pPr>
            <a:lvl2pPr lvl="1" algn="l" rtl="0">
              <a:lnSpc>
                <a:spcPct val="100000"/>
              </a:lnSpc>
              <a:spcBef>
                <a:spcPts val="0"/>
              </a:spcBef>
              <a:spcAft>
                <a:spcPts val="0"/>
              </a:spcAft>
              <a:buClr>
                <a:schemeClr val="dk1"/>
              </a:buClr>
              <a:buSzPts val="2800"/>
              <a:buNone/>
              <a:defRPr sz="3900">
                <a:solidFill>
                  <a:schemeClr val="dk1"/>
                </a:solidFill>
              </a:defRPr>
            </a:lvl2pPr>
            <a:lvl3pPr lvl="2" algn="l" rtl="0">
              <a:lnSpc>
                <a:spcPct val="100000"/>
              </a:lnSpc>
              <a:spcBef>
                <a:spcPts val="0"/>
              </a:spcBef>
              <a:spcAft>
                <a:spcPts val="0"/>
              </a:spcAft>
              <a:buClr>
                <a:schemeClr val="dk1"/>
              </a:buClr>
              <a:buSzPts val="2800"/>
              <a:buNone/>
              <a:defRPr sz="3900">
                <a:solidFill>
                  <a:schemeClr val="dk1"/>
                </a:solidFill>
              </a:defRPr>
            </a:lvl3pPr>
            <a:lvl4pPr lvl="3" algn="l" rtl="0">
              <a:lnSpc>
                <a:spcPct val="100000"/>
              </a:lnSpc>
              <a:spcBef>
                <a:spcPts val="0"/>
              </a:spcBef>
              <a:spcAft>
                <a:spcPts val="0"/>
              </a:spcAft>
              <a:buClr>
                <a:schemeClr val="dk1"/>
              </a:buClr>
              <a:buSzPts val="2800"/>
              <a:buNone/>
              <a:defRPr sz="3900">
                <a:solidFill>
                  <a:schemeClr val="dk1"/>
                </a:solidFill>
              </a:defRPr>
            </a:lvl4pPr>
            <a:lvl5pPr lvl="4" algn="l" rtl="0">
              <a:lnSpc>
                <a:spcPct val="100000"/>
              </a:lnSpc>
              <a:spcBef>
                <a:spcPts val="0"/>
              </a:spcBef>
              <a:spcAft>
                <a:spcPts val="0"/>
              </a:spcAft>
              <a:buClr>
                <a:schemeClr val="dk1"/>
              </a:buClr>
              <a:buSzPts val="2800"/>
              <a:buNone/>
              <a:defRPr sz="3900">
                <a:solidFill>
                  <a:schemeClr val="dk1"/>
                </a:solidFill>
              </a:defRPr>
            </a:lvl5pPr>
            <a:lvl6pPr lvl="5" algn="l" rtl="0">
              <a:lnSpc>
                <a:spcPct val="100000"/>
              </a:lnSpc>
              <a:spcBef>
                <a:spcPts val="0"/>
              </a:spcBef>
              <a:spcAft>
                <a:spcPts val="0"/>
              </a:spcAft>
              <a:buClr>
                <a:schemeClr val="dk1"/>
              </a:buClr>
              <a:buSzPts val="2800"/>
              <a:buNone/>
              <a:defRPr sz="3900">
                <a:solidFill>
                  <a:schemeClr val="dk1"/>
                </a:solidFill>
              </a:defRPr>
            </a:lvl6pPr>
            <a:lvl7pPr lvl="6" algn="l" rtl="0">
              <a:lnSpc>
                <a:spcPct val="100000"/>
              </a:lnSpc>
              <a:spcBef>
                <a:spcPts val="0"/>
              </a:spcBef>
              <a:spcAft>
                <a:spcPts val="0"/>
              </a:spcAft>
              <a:buClr>
                <a:schemeClr val="dk1"/>
              </a:buClr>
              <a:buSzPts val="2800"/>
              <a:buNone/>
              <a:defRPr sz="3900">
                <a:solidFill>
                  <a:schemeClr val="dk1"/>
                </a:solidFill>
              </a:defRPr>
            </a:lvl7pPr>
            <a:lvl8pPr lvl="7" algn="l" rtl="0">
              <a:lnSpc>
                <a:spcPct val="100000"/>
              </a:lnSpc>
              <a:spcBef>
                <a:spcPts val="0"/>
              </a:spcBef>
              <a:spcAft>
                <a:spcPts val="0"/>
              </a:spcAft>
              <a:buClr>
                <a:schemeClr val="dk1"/>
              </a:buClr>
              <a:buSzPts val="2800"/>
              <a:buNone/>
              <a:defRPr sz="3900">
                <a:solidFill>
                  <a:schemeClr val="dk1"/>
                </a:solidFill>
              </a:defRPr>
            </a:lvl8pPr>
            <a:lvl9pPr lvl="8" algn="l" rtl="0">
              <a:lnSpc>
                <a:spcPct val="100000"/>
              </a:lnSpc>
              <a:spcBef>
                <a:spcPts val="0"/>
              </a:spcBef>
              <a:spcAft>
                <a:spcPts val="0"/>
              </a:spcAft>
              <a:buClr>
                <a:schemeClr val="dk1"/>
              </a:buClr>
              <a:buSzPts val="2800"/>
              <a:buNone/>
              <a:defRPr sz="3900">
                <a:solidFill>
                  <a:schemeClr val="dk1"/>
                </a:solidFill>
              </a:defRPr>
            </a:lvl9pPr>
          </a:lstStyle>
          <a:p>
            <a:endParaRPr/>
          </a:p>
        </p:txBody>
      </p:sp>
      <p:sp>
        <p:nvSpPr>
          <p:cNvPr id="69" name="Google Shape;69;p9"/>
          <p:cNvSpPr txBox="1">
            <a:spLocks noGrp="1"/>
          </p:cNvSpPr>
          <p:nvPr>
            <p:ph type="subTitle" idx="1"/>
          </p:nvPr>
        </p:nvSpPr>
        <p:spPr>
          <a:xfrm>
            <a:off x="411700" y="1015525"/>
            <a:ext cx="8337000" cy="436200"/>
          </a:xfrm>
          <a:prstGeom prst="rect">
            <a:avLst/>
          </a:prstGeom>
          <a:noFill/>
          <a:ln>
            <a:noFill/>
          </a:ln>
        </p:spPr>
        <p:txBody>
          <a:bodyPr spcFirstLastPara="1" wrap="square" lIns="0" tIns="0" rIns="0" bIns="0" anchor="t" anchorCtr="0">
            <a:noAutofit/>
          </a:bodyPr>
          <a:lstStyle>
            <a:lvl1pPr lvl="0" algn="l" rtl="0">
              <a:lnSpc>
                <a:spcPct val="95000"/>
              </a:lnSpc>
              <a:spcBef>
                <a:spcPts val="0"/>
              </a:spcBef>
              <a:spcAft>
                <a:spcPts val="0"/>
              </a:spcAft>
              <a:buClr>
                <a:schemeClr val="dk1"/>
              </a:buClr>
              <a:buSzPts val="1400"/>
              <a:buFont typeface="Proxima Nova Semibold"/>
              <a:buNone/>
              <a:defRPr sz="1400" i="0">
                <a:solidFill>
                  <a:schemeClr val="dk1"/>
                </a:solidFill>
                <a:latin typeface="Proxima Nova Semibold"/>
                <a:ea typeface="Proxima Nova Semibold"/>
                <a:cs typeface="Proxima Nova Semibold"/>
                <a:sym typeface="Proxima Nova Semibold"/>
              </a:defRPr>
            </a:lvl1pPr>
            <a:lvl2pPr lvl="1"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2pPr>
            <a:lvl3pPr lvl="2"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3pPr>
            <a:lvl4pPr lvl="3"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4pPr>
            <a:lvl5pPr lvl="4"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5pPr>
            <a:lvl6pPr lvl="5"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6pPr>
            <a:lvl7pPr lvl="6"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7pPr>
            <a:lvl8pPr lvl="7"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8pPr>
            <a:lvl9pPr lvl="8"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9pPr>
          </a:lstStyle>
          <a:p>
            <a:endParaRPr/>
          </a:p>
        </p:txBody>
      </p:sp>
      <p:sp>
        <p:nvSpPr>
          <p:cNvPr id="70" name="Google Shape;70;p9"/>
          <p:cNvSpPr txBox="1">
            <a:spLocks noGrp="1"/>
          </p:cNvSpPr>
          <p:nvPr>
            <p:ph type="body" idx="2"/>
          </p:nvPr>
        </p:nvSpPr>
        <p:spPr>
          <a:xfrm>
            <a:off x="411700" y="1516975"/>
            <a:ext cx="8337000" cy="3003600"/>
          </a:xfrm>
          <a:prstGeom prst="rect">
            <a:avLst/>
          </a:prstGeom>
        </p:spPr>
        <p:txBody>
          <a:bodyPr spcFirstLastPara="1" wrap="square" lIns="0" tIns="0" rIns="0" bIns="0" anchor="t" anchorCtr="0">
            <a:noAutofit/>
          </a:bodyPr>
          <a:lstStyle>
            <a:lvl1pPr marL="457200" lvl="0" indent="-304800" rtl="0">
              <a:spcBef>
                <a:spcPts val="0"/>
              </a:spcBef>
              <a:spcAft>
                <a:spcPts val="0"/>
              </a:spcAft>
              <a:buClr>
                <a:srgbClr val="1B1B1B"/>
              </a:buClr>
              <a:buSzPts val="1200"/>
              <a:buChar char="ᐩ"/>
              <a:defRPr>
                <a:solidFill>
                  <a:srgbClr val="1B1B1B"/>
                </a:solidFill>
              </a:defRPr>
            </a:lvl1pPr>
            <a:lvl2pPr marL="914400" lvl="1" indent="-304800" rtl="0">
              <a:spcBef>
                <a:spcPts val="0"/>
              </a:spcBef>
              <a:spcAft>
                <a:spcPts val="0"/>
              </a:spcAft>
              <a:buClr>
                <a:srgbClr val="1B1B1B"/>
              </a:buClr>
              <a:buSzPts val="1200"/>
              <a:buChar char="ᐩ"/>
              <a:defRPr>
                <a:solidFill>
                  <a:srgbClr val="1B1B1B"/>
                </a:solidFill>
              </a:defRPr>
            </a:lvl2pPr>
            <a:lvl3pPr marL="1371600" lvl="2" indent="-298450" rtl="0">
              <a:spcBef>
                <a:spcPts val="0"/>
              </a:spcBef>
              <a:spcAft>
                <a:spcPts val="0"/>
              </a:spcAft>
              <a:buClr>
                <a:srgbClr val="1B1B1B"/>
              </a:buClr>
              <a:buSzPts val="1100"/>
              <a:buChar char="ᐩ"/>
              <a:defRPr>
                <a:solidFill>
                  <a:srgbClr val="1B1B1B"/>
                </a:solidFill>
              </a:defRPr>
            </a:lvl3pPr>
            <a:lvl4pPr marL="1828800" lvl="3" indent="-298450" rtl="0">
              <a:spcBef>
                <a:spcPts val="0"/>
              </a:spcBef>
              <a:spcAft>
                <a:spcPts val="0"/>
              </a:spcAft>
              <a:buClr>
                <a:srgbClr val="1B1B1B"/>
              </a:buClr>
              <a:buSzPts val="1100"/>
              <a:buChar char="○"/>
              <a:defRPr>
                <a:solidFill>
                  <a:srgbClr val="1B1B1B"/>
                </a:solidFill>
              </a:defRPr>
            </a:lvl4pPr>
            <a:lvl5pPr marL="2286000" lvl="4" indent="-298450" rtl="0">
              <a:spcBef>
                <a:spcPts val="0"/>
              </a:spcBef>
              <a:spcAft>
                <a:spcPts val="0"/>
              </a:spcAft>
              <a:buClr>
                <a:srgbClr val="1B1B1B"/>
              </a:buClr>
              <a:buSzPts val="1100"/>
              <a:buChar char="○"/>
              <a:defRPr>
                <a:solidFill>
                  <a:srgbClr val="1B1B1B"/>
                </a:solidFill>
              </a:defRPr>
            </a:lvl5pPr>
            <a:lvl6pPr marL="2743200" lvl="5" indent="-298450" rtl="0">
              <a:spcBef>
                <a:spcPts val="0"/>
              </a:spcBef>
              <a:spcAft>
                <a:spcPts val="0"/>
              </a:spcAft>
              <a:buClr>
                <a:srgbClr val="1B1B1B"/>
              </a:buClr>
              <a:buSzPts val="1100"/>
              <a:buChar char="○"/>
              <a:defRPr>
                <a:solidFill>
                  <a:srgbClr val="1B1B1B"/>
                </a:solidFill>
              </a:defRPr>
            </a:lvl6pPr>
            <a:lvl7pPr marL="3200400" lvl="6" indent="-292100" rtl="0">
              <a:spcBef>
                <a:spcPts val="0"/>
              </a:spcBef>
              <a:spcAft>
                <a:spcPts val="0"/>
              </a:spcAft>
              <a:buClr>
                <a:srgbClr val="1B1B1B"/>
              </a:buClr>
              <a:buSzPts val="1000"/>
              <a:buChar char="○"/>
              <a:defRPr>
                <a:solidFill>
                  <a:srgbClr val="1B1B1B"/>
                </a:solidFill>
              </a:defRPr>
            </a:lvl7pPr>
            <a:lvl8pPr marL="3657600" lvl="7" indent="-285750" rtl="0">
              <a:spcBef>
                <a:spcPts val="0"/>
              </a:spcBef>
              <a:spcAft>
                <a:spcPts val="0"/>
              </a:spcAft>
              <a:buClr>
                <a:srgbClr val="1B1B1B"/>
              </a:buClr>
              <a:buSzPts val="900"/>
              <a:buChar char="○"/>
              <a:defRPr>
                <a:solidFill>
                  <a:srgbClr val="1B1B1B"/>
                </a:solidFill>
              </a:defRPr>
            </a:lvl8pPr>
            <a:lvl9pPr marL="4114800" lvl="8" indent="-273050" rtl="0">
              <a:spcBef>
                <a:spcPts val="0"/>
              </a:spcBef>
              <a:spcAft>
                <a:spcPts val="0"/>
              </a:spcAft>
              <a:buClr>
                <a:srgbClr val="1B1B1B"/>
              </a:buClr>
              <a:buSzPts val="700"/>
              <a:buChar char="○"/>
              <a:defRPr>
                <a:solidFill>
                  <a:srgbClr val="1B1B1B"/>
                </a:solidFill>
              </a:defRPr>
            </a:lvl9pPr>
          </a:lstStyle>
          <a:p>
            <a:endParaRPr/>
          </a:p>
        </p:txBody>
      </p:sp>
      <p:sp>
        <p:nvSpPr>
          <p:cNvPr id="71" name="Google Shape;71;p9"/>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i="0" u="none" strike="noStrike" cap="none">
                <a:solidFill>
                  <a:srgbClr val="666666"/>
                </a:solidFill>
                <a:latin typeface="Proxima Nova"/>
                <a:ea typeface="Proxima Nova"/>
                <a:cs typeface="Proxima Nova"/>
                <a:sym typeface="Proxima Nova"/>
              </a:rPr>
              <a:t>PROPRIETARY &amp; CONFIDENTIAL</a:t>
            </a:r>
            <a:endParaRPr sz="700" i="0" u="none" strike="noStrike" cap="none">
              <a:solidFill>
                <a:srgbClr val="666666"/>
              </a:solidFill>
              <a:latin typeface="Proxima Nova"/>
              <a:ea typeface="Proxima Nova"/>
              <a:cs typeface="Proxima Nova"/>
              <a:sym typeface="Proxima Nova"/>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956">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9 Two Columns">
  <p:cSld name="TWO_OBJECTS_WITH_TEXT_1_1">
    <p:spTree>
      <p:nvGrpSpPr>
        <p:cNvPr id="1" name="Shape 72"/>
        <p:cNvGrpSpPr/>
        <p:nvPr/>
      </p:nvGrpSpPr>
      <p:grpSpPr>
        <a:xfrm>
          <a:off x="0" y="0"/>
          <a:ext cx="0" cy="0"/>
          <a:chOff x="0" y="0"/>
          <a:chExt cx="0" cy="0"/>
        </a:xfrm>
      </p:grpSpPr>
      <p:sp>
        <p:nvSpPr>
          <p:cNvPr id="73" name="Google Shape;73;p10"/>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1pPr>
            <a:lvl2pPr marL="0" marR="0" lvl="1"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2pPr>
            <a:lvl3pPr marL="0" marR="0" lvl="2"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3pPr>
            <a:lvl4pPr marL="0" marR="0" lvl="3"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4pPr>
            <a:lvl5pPr marL="0" marR="0" lvl="4"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5pPr>
            <a:lvl6pPr marL="0" marR="0" lvl="5"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6pPr>
            <a:lvl7pPr marL="0" marR="0" lvl="6"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7pPr>
            <a:lvl8pPr marL="0" marR="0" lvl="7"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8pPr>
            <a:lvl9pPr marL="0" marR="0" lvl="8"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74" name="Google Shape;74;p10"/>
          <p:cNvPicPr preferRelativeResize="0"/>
          <p:nvPr/>
        </p:nvPicPr>
        <p:blipFill rotWithShape="1">
          <a:blip r:embed="rId2">
            <a:alphaModFix/>
          </a:blip>
          <a:srcRect/>
          <a:stretch/>
        </p:blipFill>
        <p:spPr>
          <a:xfrm>
            <a:off x="8540263" y="303213"/>
            <a:ext cx="208450" cy="208450"/>
          </a:xfrm>
          <a:prstGeom prst="rect">
            <a:avLst/>
          </a:prstGeom>
          <a:noFill/>
          <a:ln>
            <a:noFill/>
          </a:ln>
        </p:spPr>
      </p:pic>
      <p:sp>
        <p:nvSpPr>
          <p:cNvPr id="75" name="Google Shape;75;p10"/>
          <p:cNvSpPr txBox="1">
            <a:spLocks noGrp="1"/>
          </p:cNvSpPr>
          <p:nvPr>
            <p:ph type="title"/>
          </p:nvPr>
        </p:nvSpPr>
        <p:spPr>
          <a:xfrm>
            <a:off x="411600" y="303225"/>
            <a:ext cx="7726500" cy="7122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2800"/>
              <a:buNone/>
              <a:defRPr sz="3200">
                <a:solidFill>
                  <a:schemeClr val="dk1"/>
                </a:solidFill>
              </a:defRPr>
            </a:lvl1pPr>
            <a:lvl2pPr lvl="1" algn="l" rtl="0">
              <a:lnSpc>
                <a:spcPct val="100000"/>
              </a:lnSpc>
              <a:spcBef>
                <a:spcPts val="0"/>
              </a:spcBef>
              <a:spcAft>
                <a:spcPts val="0"/>
              </a:spcAft>
              <a:buSzPts val="2800"/>
              <a:buNone/>
              <a:defRPr sz="3900">
                <a:solidFill>
                  <a:srgbClr val="FFFFFF"/>
                </a:solidFill>
              </a:defRPr>
            </a:lvl2pPr>
            <a:lvl3pPr lvl="2" algn="l" rtl="0">
              <a:lnSpc>
                <a:spcPct val="100000"/>
              </a:lnSpc>
              <a:spcBef>
                <a:spcPts val="0"/>
              </a:spcBef>
              <a:spcAft>
                <a:spcPts val="0"/>
              </a:spcAft>
              <a:buSzPts val="2800"/>
              <a:buNone/>
              <a:defRPr sz="3900">
                <a:solidFill>
                  <a:srgbClr val="FFFFFF"/>
                </a:solidFill>
              </a:defRPr>
            </a:lvl3pPr>
            <a:lvl4pPr lvl="3" algn="l" rtl="0">
              <a:lnSpc>
                <a:spcPct val="100000"/>
              </a:lnSpc>
              <a:spcBef>
                <a:spcPts val="0"/>
              </a:spcBef>
              <a:spcAft>
                <a:spcPts val="0"/>
              </a:spcAft>
              <a:buSzPts val="2800"/>
              <a:buNone/>
              <a:defRPr sz="3900">
                <a:solidFill>
                  <a:srgbClr val="FFFFFF"/>
                </a:solidFill>
              </a:defRPr>
            </a:lvl4pPr>
            <a:lvl5pPr lvl="4" algn="l" rtl="0">
              <a:lnSpc>
                <a:spcPct val="100000"/>
              </a:lnSpc>
              <a:spcBef>
                <a:spcPts val="0"/>
              </a:spcBef>
              <a:spcAft>
                <a:spcPts val="0"/>
              </a:spcAft>
              <a:buSzPts val="2800"/>
              <a:buNone/>
              <a:defRPr sz="3900">
                <a:solidFill>
                  <a:srgbClr val="FFFFFF"/>
                </a:solidFill>
              </a:defRPr>
            </a:lvl5pPr>
            <a:lvl6pPr lvl="5" algn="l" rtl="0">
              <a:lnSpc>
                <a:spcPct val="100000"/>
              </a:lnSpc>
              <a:spcBef>
                <a:spcPts val="0"/>
              </a:spcBef>
              <a:spcAft>
                <a:spcPts val="0"/>
              </a:spcAft>
              <a:buSzPts val="2800"/>
              <a:buNone/>
              <a:defRPr sz="3900">
                <a:solidFill>
                  <a:srgbClr val="FFFFFF"/>
                </a:solidFill>
              </a:defRPr>
            </a:lvl6pPr>
            <a:lvl7pPr lvl="6" algn="l" rtl="0">
              <a:lnSpc>
                <a:spcPct val="100000"/>
              </a:lnSpc>
              <a:spcBef>
                <a:spcPts val="0"/>
              </a:spcBef>
              <a:spcAft>
                <a:spcPts val="0"/>
              </a:spcAft>
              <a:buSzPts val="2800"/>
              <a:buNone/>
              <a:defRPr sz="3900">
                <a:solidFill>
                  <a:srgbClr val="FFFFFF"/>
                </a:solidFill>
              </a:defRPr>
            </a:lvl7pPr>
            <a:lvl8pPr lvl="7" algn="l" rtl="0">
              <a:lnSpc>
                <a:spcPct val="100000"/>
              </a:lnSpc>
              <a:spcBef>
                <a:spcPts val="0"/>
              </a:spcBef>
              <a:spcAft>
                <a:spcPts val="0"/>
              </a:spcAft>
              <a:buSzPts val="2800"/>
              <a:buNone/>
              <a:defRPr sz="3900">
                <a:solidFill>
                  <a:srgbClr val="FFFFFF"/>
                </a:solidFill>
              </a:defRPr>
            </a:lvl8pPr>
            <a:lvl9pPr lvl="8" algn="l" rtl="0">
              <a:lnSpc>
                <a:spcPct val="100000"/>
              </a:lnSpc>
              <a:spcBef>
                <a:spcPts val="0"/>
              </a:spcBef>
              <a:spcAft>
                <a:spcPts val="0"/>
              </a:spcAft>
              <a:buSzPts val="2800"/>
              <a:buNone/>
              <a:defRPr sz="3900">
                <a:solidFill>
                  <a:srgbClr val="FFFFFF"/>
                </a:solidFill>
              </a:defRPr>
            </a:lvl9pPr>
          </a:lstStyle>
          <a:p>
            <a:endParaRPr/>
          </a:p>
        </p:txBody>
      </p:sp>
      <p:sp>
        <p:nvSpPr>
          <p:cNvPr id="76" name="Google Shape;76;p10"/>
          <p:cNvSpPr txBox="1">
            <a:spLocks noGrp="1"/>
          </p:cNvSpPr>
          <p:nvPr>
            <p:ph type="body" idx="1"/>
          </p:nvPr>
        </p:nvSpPr>
        <p:spPr>
          <a:xfrm>
            <a:off x="411800" y="1015525"/>
            <a:ext cx="3942600" cy="3751800"/>
          </a:xfrm>
          <a:prstGeom prst="rect">
            <a:avLst/>
          </a:prstGeom>
        </p:spPr>
        <p:txBody>
          <a:bodyPr spcFirstLastPara="1" wrap="square" lIns="0" tIns="0" rIns="0" bIns="0" anchor="t" anchorCtr="0">
            <a:noAutofit/>
          </a:bodyPr>
          <a:lstStyle>
            <a:lvl1pPr marL="457200" lvl="0" indent="-304800" rtl="0">
              <a:spcBef>
                <a:spcPts val="0"/>
              </a:spcBef>
              <a:spcAft>
                <a:spcPts val="0"/>
              </a:spcAft>
              <a:buSzPts val="1200"/>
              <a:buChar char="ᐩ"/>
              <a:defRPr/>
            </a:lvl1pPr>
            <a:lvl2pPr marL="914400" lvl="1" indent="-304800" rtl="0">
              <a:spcBef>
                <a:spcPts val="0"/>
              </a:spcBef>
              <a:spcAft>
                <a:spcPts val="0"/>
              </a:spcAft>
              <a:buSzPts val="1200"/>
              <a:buChar char="ᐩ"/>
              <a:defRPr/>
            </a:lvl2pPr>
            <a:lvl3pPr marL="1371600" lvl="2" indent="-298450" rtl="0">
              <a:spcBef>
                <a:spcPts val="0"/>
              </a:spcBef>
              <a:spcAft>
                <a:spcPts val="0"/>
              </a:spcAft>
              <a:buSzPts val="1100"/>
              <a:buChar char="ᐩ"/>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2100" rtl="0">
              <a:spcBef>
                <a:spcPts val="0"/>
              </a:spcBef>
              <a:spcAft>
                <a:spcPts val="0"/>
              </a:spcAft>
              <a:buClr>
                <a:srgbClr val="FFFFFF"/>
              </a:buClr>
              <a:buSzPts val="1000"/>
              <a:buChar char="○"/>
              <a:defRPr>
                <a:solidFill>
                  <a:srgbClr val="FFFFFF"/>
                </a:solidFill>
              </a:defRPr>
            </a:lvl7pPr>
            <a:lvl8pPr marL="3657600" lvl="7" indent="-285750" rtl="0">
              <a:spcBef>
                <a:spcPts val="0"/>
              </a:spcBef>
              <a:spcAft>
                <a:spcPts val="0"/>
              </a:spcAft>
              <a:buClr>
                <a:srgbClr val="FFFFFF"/>
              </a:buClr>
              <a:buSzPts val="900"/>
              <a:buChar char="○"/>
              <a:defRPr>
                <a:solidFill>
                  <a:srgbClr val="FFFFFF"/>
                </a:solidFill>
              </a:defRPr>
            </a:lvl8pPr>
            <a:lvl9pPr marL="4114800" lvl="8" indent="-273050" rtl="0">
              <a:spcBef>
                <a:spcPts val="0"/>
              </a:spcBef>
              <a:spcAft>
                <a:spcPts val="0"/>
              </a:spcAft>
              <a:buClr>
                <a:srgbClr val="FFFFFF"/>
              </a:buClr>
              <a:buSzPts val="700"/>
              <a:buChar char="○"/>
              <a:defRPr>
                <a:solidFill>
                  <a:srgbClr val="FFFFFF"/>
                </a:solidFill>
              </a:defRPr>
            </a:lvl9pPr>
          </a:lstStyle>
          <a:p>
            <a:endParaRPr/>
          </a:p>
        </p:txBody>
      </p:sp>
      <p:sp>
        <p:nvSpPr>
          <p:cNvPr id="77" name="Google Shape;77;p10"/>
          <p:cNvSpPr txBox="1">
            <a:spLocks noGrp="1"/>
          </p:cNvSpPr>
          <p:nvPr>
            <p:ph type="body" idx="2"/>
          </p:nvPr>
        </p:nvSpPr>
        <p:spPr>
          <a:xfrm>
            <a:off x="4789825" y="1015575"/>
            <a:ext cx="3942600" cy="3751800"/>
          </a:xfrm>
          <a:prstGeom prst="rect">
            <a:avLst/>
          </a:prstGeom>
        </p:spPr>
        <p:txBody>
          <a:bodyPr spcFirstLastPara="1" wrap="square" lIns="0" tIns="0" rIns="0" bIns="0" anchor="t" anchorCtr="0">
            <a:noAutofit/>
          </a:bodyPr>
          <a:lstStyle>
            <a:lvl1pPr marL="457200" lvl="0" indent="-304800" rtl="0">
              <a:spcBef>
                <a:spcPts val="0"/>
              </a:spcBef>
              <a:spcAft>
                <a:spcPts val="0"/>
              </a:spcAft>
              <a:buSzPts val="1200"/>
              <a:buChar char="ᐩ"/>
              <a:defRPr/>
            </a:lvl1pPr>
            <a:lvl2pPr marL="914400" lvl="1" indent="-304800" rtl="0">
              <a:spcBef>
                <a:spcPts val="0"/>
              </a:spcBef>
              <a:spcAft>
                <a:spcPts val="0"/>
              </a:spcAft>
              <a:buSzPts val="1200"/>
              <a:buChar char="ᐩ"/>
              <a:defRPr/>
            </a:lvl2pPr>
            <a:lvl3pPr marL="1371600" lvl="2" indent="-298450" rtl="0">
              <a:spcBef>
                <a:spcPts val="0"/>
              </a:spcBef>
              <a:spcAft>
                <a:spcPts val="0"/>
              </a:spcAft>
              <a:buSzPts val="1100"/>
              <a:buChar char="ᐩ"/>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2100" rtl="0">
              <a:spcBef>
                <a:spcPts val="0"/>
              </a:spcBef>
              <a:spcAft>
                <a:spcPts val="0"/>
              </a:spcAft>
              <a:buClr>
                <a:srgbClr val="FFFFFF"/>
              </a:buClr>
              <a:buSzPts val="1000"/>
              <a:buChar char="○"/>
              <a:defRPr>
                <a:solidFill>
                  <a:srgbClr val="FFFFFF"/>
                </a:solidFill>
              </a:defRPr>
            </a:lvl7pPr>
            <a:lvl8pPr marL="3657600" lvl="7" indent="-285750" rtl="0">
              <a:spcBef>
                <a:spcPts val="0"/>
              </a:spcBef>
              <a:spcAft>
                <a:spcPts val="0"/>
              </a:spcAft>
              <a:buClr>
                <a:srgbClr val="FFFFFF"/>
              </a:buClr>
              <a:buSzPts val="900"/>
              <a:buChar char="○"/>
              <a:defRPr>
                <a:solidFill>
                  <a:srgbClr val="FFFFFF"/>
                </a:solidFill>
              </a:defRPr>
            </a:lvl8pPr>
            <a:lvl9pPr marL="4114800" lvl="8" indent="-273050" rtl="0">
              <a:spcBef>
                <a:spcPts val="0"/>
              </a:spcBef>
              <a:spcAft>
                <a:spcPts val="0"/>
              </a:spcAft>
              <a:buClr>
                <a:srgbClr val="FFFFFF"/>
              </a:buClr>
              <a:buSzPts val="700"/>
              <a:buChar char="○"/>
              <a:defRPr>
                <a:solidFill>
                  <a:srgbClr val="FFFFFF"/>
                </a:solidFill>
              </a:defRPr>
            </a:lvl9pPr>
          </a:lstStyle>
          <a:p>
            <a:endParaRPr/>
          </a:p>
        </p:txBody>
      </p:sp>
      <p:sp>
        <p:nvSpPr>
          <p:cNvPr id="78" name="Google Shape;78;p10"/>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i="0" u="none" strike="noStrike" cap="none">
                <a:solidFill>
                  <a:srgbClr val="666666"/>
                </a:solidFill>
                <a:latin typeface="Proxima Nova"/>
                <a:ea typeface="Proxima Nova"/>
                <a:cs typeface="Proxima Nova"/>
                <a:sym typeface="Proxima Nova"/>
              </a:rPr>
              <a:t>PROPRIETARY &amp; CONFIDENTIAL</a:t>
            </a:r>
            <a:endParaRPr sz="700" i="0" u="none" strike="noStrike" cap="none">
              <a:solidFill>
                <a:srgbClr val="666666"/>
              </a:solidFill>
              <a:latin typeface="Proxima Nova"/>
              <a:ea typeface="Proxima Nova"/>
              <a:cs typeface="Proxima Nova"/>
              <a:sym typeface="Proxima Nova"/>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2743">
          <p15:clr>
            <a:srgbClr val="FBAE40"/>
          </p15:clr>
        </p15:guide>
        <p15:guide id="2" pos="3017">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6" Type="http://schemas.openxmlformats.org/officeDocument/2006/relationships/theme" Target="../theme/theme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18" Type="http://schemas.openxmlformats.org/officeDocument/2006/relationships/slideLayout" Target="../slideLayouts/slideLayout55.xml"/><Relationship Id="rId3" Type="http://schemas.openxmlformats.org/officeDocument/2006/relationships/slideLayout" Target="../slideLayouts/slideLayout40.xml"/><Relationship Id="rId21" Type="http://schemas.openxmlformats.org/officeDocument/2006/relationships/slideLayout" Target="../slideLayouts/slideLayout58.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17" Type="http://schemas.openxmlformats.org/officeDocument/2006/relationships/slideLayout" Target="../slideLayouts/slideLayout54.xml"/><Relationship Id="rId2" Type="http://schemas.openxmlformats.org/officeDocument/2006/relationships/slideLayout" Target="../slideLayouts/slideLayout39.xml"/><Relationship Id="rId16" Type="http://schemas.openxmlformats.org/officeDocument/2006/relationships/slideLayout" Target="../slideLayouts/slideLayout53.xml"/><Relationship Id="rId20" Type="http://schemas.openxmlformats.org/officeDocument/2006/relationships/slideLayout" Target="../slideLayouts/slideLayout57.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24" Type="http://schemas.openxmlformats.org/officeDocument/2006/relationships/theme" Target="../theme/theme3.xml"/><Relationship Id="rId5" Type="http://schemas.openxmlformats.org/officeDocument/2006/relationships/slideLayout" Target="../slideLayouts/slideLayout42.xml"/><Relationship Id="rId15" Type="http://schemas.openxmlformats.org/officeDocument/2006/relationships/slideLayout" Target="../slideLayouts/slideLayout52.xml"/><Relationship Id="rId23" Type="http://schemas.openxmlformats.org/officeDocument/2006/relationships/slideLayout" Target="../slideLayouts/slideLayout60.xml"/><Relationship Id="rId10" Type="http://schemas.openxmlformats.org/officeDocument/2006/relationships/slideLayout" Target="../slideLayouts/slideLayout47.xml"/><Relationship Id="rId19" Type="http://schemas.openxmlformats.org/officeDocument/2006/relationships/slideLayout" Target="../slideLayouts/slideLayout56.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 Id="rId22"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200013" y="4877442"/>
            <a:ext cx="548700" cy="1539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1000" i="0" u="none" strike="noStrike" cap="none">
                <a:solidFill>
                  <a:schemeClr val="dk2"/>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900"/>
              <a:buFont typeface="Arial"/>
              <a:buNone/>
              <a:defRPr sz="1000" i="0" u="none" strike="noStrike" cap="none">
                <a:solidFill>
                  <a:schemeClr val="dk2"/>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900"/>
              <a:buFont typeface="Arial"/>
              <a:buNone/>
              <a:defRPr sz="1000" i="0" u="none" strike="noStrike" cap="none">
                <a:solidFill>
                  <a:schemeClr val="dk2"/>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900"/>
              <a:buFont typeface="Arial"/>
              <a:buNone/>
              <a:defRPr sz="1000" i="0" u="none" strike="noStrike" cap="none">
                <a:solidFill>
                  <a:schemeClr val="dk2"/>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900"/>
              <a:buFont typeface="Arial"/>
              <a:buNone/>
              <a:defRPr sz="1000" i="0" u="none" strike="noStrike" cap="none">
                <a:solidFill>
                  <a:schemeClr val="dk2"/>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900"/>
              <a:buFont typeface="Arial"/>
              <a:buNone/>
              <a:defRPr sz="1000" i="0" u="none" strike="noStrike" cap="none">
                <a:solidFill>
                  <a:schemeClr val="dk2"/>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900"/>
              <a:buFont typeface="Arial"/>
              <a:buNone/>
              <a:defRPr sz="1000" i="0" u="none" strike="noStrike" cap="none">
                <a:solidFill>
                  <a:schemeClr val="dk2"/>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900"/>
              <a:buFont typeface="Arial"/>
              <a:buNone/>
              <a:defRPr sz="1000" i="0" u="none" strike="noStrike" cap="none">
                <a:solidFill>
                  <a:schemeClr val="dk2"/>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900"/>
              <a:buFont typeface="Arial"/>
              <a:buNone/>
              <a:defRPr sz="1000" i="0" u="none" strike="noStrike" cap="none">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7" name="Google Shape;7;p1"/>
          <p:cNvSpPr txBox="1">
            <a:spLocks noGrp="1"/>
          </p:cNvSpPr>
          <p:nvPr>
            <p:ph type="body" idx="1"/>
          </p:nvPr>
        </p:nvSpPr>
        <p:spPr>
          <a:xfrm>
            <a:off x="411700" y="1015525"/>
            <a:ext cx="8355300" cy="3751800"/>
          </a:xfrm>
          <a:prstGeom prst="rect">
            <a:avLst/>
          </a:prstGeom>
          <a:noFill/>
          <a:ln>
            <a:noFill/>
          </a:ln>
        </p:spPr>
        <p:txBody>
          <a:bodyPr spcFirstLastPara="1" wrap="square" lIns="0" tIns="0" rIns="0" bIns="0" anchor="t" anchorCtr="0">
            <a:noAutofit/>
          </a:bodyPr>
          <a:lstStyle>
            <a:lvl1pPr marL="457200" lvl="0" indent="-304800">
              <a:spcBef>
                <a:spcPts val="0"/>
              </a:spcBef>
              <a:spcAft>
                <a:spcPts val="0"/>
              </a:spcAft>
              <a:buSzPts val="1200"/>
              <a:buFont typeface="Proxima Nova"/>
              <a:buChar char="ᐩ"/>
              <a:defRPr sz="1200">
                <a:latin typeface="Proxima Nova"/>
                <a:ea typeface="Proxima Nova"/>
                <a:cs typeface="Proxima Nova"/>
                <a:sym typeface="Proxima Nova"/>
              </a:defRPr>
            </a:lvl1pPr>
            <a:lvl2pPr marL="914400" lvl="1" indent="-304800">
              <a:spcBef>
                <a:spcPts val="0"/>
              </a:spcBef>
              <a:spcAft>
                <a:spcPts val="0"/>
              </a:spcAft>
              <a:buSzPts val="1200"/>
              <a:buFont typeface="Proxima Nova"/>
              <a:buChar char="ᐩ"/>
              <a:defRPr sz="1200">
                <a:latin typeface="Proxima Nova"/>
                <a:ea typeface="Proxima Nova"/>
                <a:cs typeface="Proxima Nova"/>
                <a:sym typeface="Proxima Nova"/>
              </a:defRPr>
            </a:lvl2pPr>
            <a:lvl3pPr marL="1371600" lvl="2" indent="-298450">
              <a:spcBef>
                <a:spcPts val="0"/>
              </a:spcBef>
              <a:spcAft>
                <a:spcPts val="0"/>
              </a:spcAft>
              <a:buSzPts val="1100"/>
              <a:buFont typeface="Proxima Nova"/>
              <a:buChar char="ᐩ"/>
              <a:defRPr sz="1100">
                <a:latin typeface="Proxima Nova"/>
                <a:ea typeface="Proxima Nova"/>
                <a:cs typeface="Proxima Nova"/>
                <a:sym typeface="Proxima Nova"/>
              </a:defRPr>
            </a:lvl3pPr>
            <a:lvl4pPr marL="1828800" lvl="3" indent="-298450">
              <a:spcBef>
                <a:spcPts val="0"/>
              </a:spcBef>
              <a:spcAft>
                <a:spcPts val="0"/>
              </a:spcAft>
              <a:buSzPts val="1100"/>
              <a:buFont typeface="Proxima Nova"/>
              <a:buChar char="○"/>
              <a:defRPr sz="1100">
                <a:latin typeface="Proxima Nova"/>
                <a:ea typeface="Proxima Nova"/>
                <a:cs typeface="Proxima Nova"/>
                <a:sym typeface="Proxima Nova"/>
              </a:defRPr>
            </a:lvl4pPr>
            <a:lvl5pPr marL="2286000" lvl="4" indent="-298450">
              <a:spcBef>
                <a:spcPts val="0"/>
              </a:spcBef>
              <a:spcAft>
                <a:spcPts val="0"/>
              </a:spcAft>
              <a:buSzPts val="1100"/>
              <a:buFont typeface="Proxima Nova"/>
              <a:buChar char="○"/>
              <a:defRPr sz="1100">
                <a:latin typeface="Proxima Nova"/>
                <a:ea typeface="Proxima Nova"/>
                <a:cs typeface="Proxima Nova"/>
                <a:sym typeface="Proxima Nova"/>
              </a:defRPr>
            </a:lvl5pPr>
            <a:lvl6pPr marL="2743200" lvl="5" indent="-298450">
              <a:spcBef>
                <a:spcPts val="0"/>
              </a:spcBef>
              <a:spcAft>
                <a:spcPts val="0"/>
              </a:spcAft>
              <a:buSzPts val="1100"/>
              <a:buFont typeface="Proxima Nova"/>
              <a:buChar char="○"/>
              <a:defRPr sz="1100">
                <a:latin typeface="Proxima Nova"/>
                <a:ea typeface="Proxima Nova"/>
                <a:cs typeface="Proxima Nova"/>
                <a:sym typeface="Proxima Nova"/>
              </a:defRPr>
            </a:lvl6pPr>
            <a:lvl7pPr marL="3200400" lvl="6" indent="-292100">
              <a:spcBef>
                <a:spcPts val="0"/>
              </a:spcBef>
              <a:spcAft>
                <a:spcPts val="0"/>
              </a:spcAft>
              <a:buClr>
                <a:srgbClr val="FFFFFF"/>
              </a:buClr>
              <a:buSzPts val="1000"/>
              <a:buFont typeface="Proxima Nova"/>
              <a:buChar char="○"/>
              <a:defRPr sz="1000">
                <a:solidFill>
                  <a:srgbClr val="FFFFFF"/>
                </a:solidFill>
                <a:latin typeface="Proxima Nova"/>
                <a:ea typeface="Proxima Nova"/>
                <a:cs typeface="Proxima Nova"/>
                <a:sym typeface="Proxima Nova"/>
              </a:defRPr>
            </a:lvl7pPr>
            <a:lvl8pPr marL="3657600" lvl="7" indent="-28575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marL="4114800" lvl="8" indent="-273050">
              <a:spcBef>
                <a:spcPts val="0"/>
              </a:spcBef>
              <a:spcAft>
                <a:spcPts val="0"/>
              </a:spcAft>
              <a:buClr>
                <a:srgbClr val="FFFFFF"/>
              </a:buClr>
              <a:buSzPts val="700"/>
              <a:buFont typeface="Proxima Nova"/>
              <a:buChar char="○"/>
              <a:defRPr sz="700">
                <a:solidFill>
                  <a:srgbClr val="FFFFFF"/>
                </a:solidFill>
                <a:latin typeface="Proxima Nova"/>
                <a:ea typeface="Proxima Nova"/>
                <a:cs typeface="Proxima Nova"/>
                <a:sym typeface="Proxima Nova"/>
              </a:defRPr>
            </a:lvl9pPr>
          </a:lstStyle>
          <a:p>
            <a:endParaRPr/>
          </a:p>
        </p:txBody>
      </p:sp>
      <p:sp>
        <p:nvSpPr>
          <p:cNvPr id="8" name="Google Shape;8;p1"/>
          <p:cNvSpPr txBox="1">
            <a:spLocks noGrp="1"/>
          </p:cNvSpPr>
          <p:nvPr>
            <p:ph type="title"/>
          </p:nvPr>
        </p:nvSpPr>
        <p:spPr>
          <a:xfrm>
            <a:off x="411600" y="303225"/>
            <a:ext cx="7726500" cy="7122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chemeClr val="dk1"/>
              </a:buClr>
              <a:buSzPts val="3200"/>
              <a:buFont typeface="Oswald"/>
              <a:buNone/>
              <a:defRPr sz="3200" b="1">
                <a:solidFill>
                  <a:schemeClr val="dk1"/>
                </a:solidFill>
                <a:latin typeface="Oswald"/>
                <a:ea typeface="Oswald"/>
                <a:cs typeface="Oswald"/>
                <a:sym typeface="Oswald"/>
              </a:defRPr>
            </a:lvl1pPr>
            <a:lvl2pPr lvl="1" algn="l" rtl="0">
              <a:lnSpc>
                <a:spcPct val="100000"/>
              </a:lnSpc>
              <a:spcBef>
                <a:spcPts val="0"/>
              </a:spcBef>
              <a:spcAft>
                <a:spcPts val="0"/>
              </a:spcAft>
              <a:buClr>
                <a:schemeClr val="dk1"/>
              </a:buClr>
              <a:buSzPts val="3200"/>
              <a:buFont typeface="Oswald"/>
              <a:buNone/>
              <a:defRPr sz="3200" b="1">
                <a:solidFill>
                  <a:schemeClr val="dk1"/>
                </a:solidFill>
                <a:latin typeface="Oswald"/>
                <a:ea typeface="Oswald"/>
                <a:cs typeface="Oswald"/>
                <a:sym typeface="Oswald"/>
              </a:defRPr>
            </a:lvl2pPr>
            <a:lvl3pPr lvl="2" algn="l" rtl="0">
              <a:lnSpc>
                <a:spcPct val="100000"/>
              </a:lnSpc>
              <a:spcBef>
                <a:spcPts val="0"/>
              </a:spcBef>
              <a:spcAft>
                <a:spcPts val="0"/>
              </a:spcAft>
              <a:buClr>
                <a:schemeClr val="dk1"/>
              </a:buClr>
              <a:buSzPts val="3200"/>
              <a:buFont typeface="Oswald"/>
              <a:buNone/>
              <a:defRPr sz="3200" b="1">
                <a:solidFill>
                  <a:schemeClr val="dk1"/>
                </a:solidFill>
                <a:latin typeface="Oswald"/>
                <a:ea typeface="Oswald"/>
                <a:cs typeface="Oswald"/>
                <a:sym typeface="Oswald"/>
              </a:defRPr>
            </a:lvl3pPr>
            <a:lvl4pPr lvl="3" algn="l" rtl="0">
              <a:lnSpc>
                <a:spcPct val="100000"/>
              </a:lnSpc>
              <a:spcBef>
                <a:spcPts val="0"/>
              </a:spcBef>
              <a:spcAft>
                <a:spcPts val="0"/>
              </a:spcAft>
              <a:buClr>
                <a:schemeClr val="dk1"/>
              </a:buClr>
              <a:buSzPts val="3200"/>
              <a:buFont typeface="Oswald"/>
              <a:buNone/>
              <a:defRPr sz="3200" b="1">
                <a:solidFill>
                  <a:schemeClr val="dk1"/>
                </a:solidFill>
                <a:latin typeface="Oswald"/>
                <a:ea typeface="Oswald"/>
                <a:cs typeface="Oswald"/>
                <a:sym typeface="Oswald"/>
              </a:defRPr>
            </a:lvl4pPr>
            <a:lvl5pPr lvl="4" algn="l" rtl="0">
              <a:lnSpc>
                <a:spcPct val="100000"/>
              </a:lnSpc>
              <a:spcBef>
                <a:spcPts val="0"/>
              </a:spcBef>
              <a:spcAft>
                <a:spcPts val="0"/>
              </a:spcAft>
              <a:buClr>
                <a:schemeClr val="dk1"/>
              </a:buClr>
              <a:buSzPts val="3200"/>
              <a:buFont typeface="Oswald"/>
              <a:buNone/>
              <a:defRPr sz="3200" b="1">
                <a:solidFill>
                  <a:schemeClr val="dk1"/>
                </a:solidFill>
                <a:latin typeface="Oswald"/>
                <a:ea typeface="Oswald"/>
                <a:cs typeface="Oswald"/>
                <a:sym typeface="Oswald"/>
              </a:defRPr>
            </a:lvl5pPr>
            <a:lvl6pPr lvl="5" algn="l" rtl="0">
              <a:lnSpc>
                <a:spcPct val="100000"/>
              </a:lnSpc>
              <a:spcBef>
                <a:spcPts val="0"/>
              </a:spcBef>
              <a:spcAft>
                <a:spcPts val="0"/>
              </a:spcAft>
              <a:buClr>
                <a:schemeClr val="dk1"/>
              </a:buClr>
              <a:buSzPts val="3200"/>
              <a:buFont typeface="Oswald"/>
              <a:buNone/>
              <a:defRPr sz="3200" b="1">
                <a:solidFill>
                  <a:schemeClr val="dk1"/>
                </a:solidFill>
                <a:latin typeface="Oswald"/>
                <a:ea typeface="Oswald"/>
                <a:cs typeface="Oswald"/>
                <a:sym typeface="Oswald"/>
              </a:defRPr>
            </a:lvl6pPr>
            <a:lvl7pPr lvl="6" algn="l" rtl="0">
              <a:lnSpc>
                <a:spcPct val="100000"/>
              </a:lnSpc>
              <a:spcBef>
                <a:spcPts val="0"/>
              </a:spcBef>
              <a:spcAft>
                <a:spcPts val="0"/>
              </a:spcAft>
              <a:buClr>
                <a:schemeClr val="dk1"/>
              </a:buClr>
              <a:buSzPts val="3200"/>
              <a:buFont typeface="Oswald"/>
              <a:buNone/>
              <a:defRPr sz="3200" b="1">
                <a:solidFill>
                  <a:schemeClr val="dk1"/>
                </a:solidFill>
                <a:latin typeface="Oswald"/>
                <a:ea typeface="Oswald"/>
                <a:cs typeface="Oswald"/>
                <a:sym typeface="Oswald"/>
              </a:defRPr>
            </a:lvl7pPr>
            <a:lvl8pPr lvl="7" algn="l" rtl="0">
              <a:lnSpc>
                <a:spcPct val="100000"/>
              </a:lnSpc>
              <a:spcBef>
                <a:spcPts val="0"/>
              </a:spcBef>
              <a:spcAft>
                <a:spcPts val="0"/>
              </a:spcAft>
              <a:buClr>
                <a:schemeClr val="dk1"/>
              </a:buClr>
              <a:buSzPts val="3200"/>
              <a:buFont typeface="Oswald"/>
              <a:buNone/>
              <a:defRPr sz="3200" b="1">
                <a:solidFill>
                  <a:schemeClr val="dk1"/>
                </a:solidFill>
                <a:latin typeface="Oswald"/>
                <a:ea typeface="Oswald"/>
                <a:cs typeface="Oswald"/>
                <a:sym typeface="Oswald"/>
              </a:defRPr>
            </a:lvl8pPr>
            <a:lvl9pPr lvl="8" algn="l" rtl="0">
              <a:lnSpc>
                <a:spcPct val="100000"/>
              </a:lnSpc>
              <a:spcBef>
                <a:spcPts val="0"/>
              </a:spcBef>
              <a:spcAft>
                <a:spcPts val="0"/>
              </a:spcAft>
              <a:buClr>
                <a:schemeClr val="dk1"/>
              </a:buClr>
              <a:buSzPts val="3200"/>
              <a:buFont typeface="Oswald"/>
              <a:buNone/>
              <a:defRPr sz="3200" b="1">
                <a:solidFill>
                  <a:schemeClr val="dk1"/>
                </a:solidFill>
                <a:latin typeface="Oswald"/>
                <a:ea typeface="Oswald"/>
                <a:cs typeface="Oswald"/>
                <a:sym typeface="Oswal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259">
          <p15:clr>
            <a:srgbClr val="F26B43"/>
          </p15:clr>
        </p15:guide>
        <p15:guide id="2" pos="5511">
          <p15:clr>
            <a:srgbClr val="F26B43"/>
          </p15:clr>
        </p15:guide>
        <p15:guide id="3" orient="horz" pos="191">
          <p15:clr>
            <a:srgbClr val="F26B43"/>
          </p15:clr>
        </p15:guide>
        <p15:guide id="4" orient="horz" pos="3003">
          <p15:clr>
            <a:srgbClr val="F26B43"/>
          </p15:clr>
        </p15:guide>
        <p15:guide id="5" orient="horz" pos="640">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187"/>
        <p:cNvGrpSpPr/>
        <p:nvPr/>
      </p:nvGrpSpPr>
      <p:grpSpPr>
        <a:xfrm>
          <a:off x="0" y="0"/>
          <a:ext cx="0" cy="0"/>
          <a:chOff x="0" y="0"/>
          <a:chExt cx="0" cy="0"/>
        </a:xfrm>
      </p:grpSpPr>
      <p:sp>
        <p:nvSpPr>
          <p:cNvPr id="188" name="Google Shape;188;p24"/>
          <p:cNvSpPr txBox="1">
            <a:spLocks noGrp="1"/>
          </p:cNvSpPr>
          <p:nvPr>
            <p:ph type="sldNum" idx="12"/>
          </p:nvPr>
        </p:nvSpPr>
        <p:spPr>
          <a:xfrm>
            <a:off x="8200013" y="4877442"/>
            <a:ext cx="548700" cy="1539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1000" b="0" i="0" u="none" strike="noStrike" cap="none">
                <a:solidFill>
                  <a:schemeClr val="dk2"/>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900"/>
              <a:buFont typeface="Arial"/>
              <a:buNone/>
              <a:defRPr sz="1000" b="0" i="0" u="none" strike="noStrike" cap="none">
                <a:solidFill>
                  <a:schemeClr val="dk2"/>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900"/>
              <a:buFont typeface="Arial"/>
              <a:buNone/>
              <a:defRPr sz="1000" b="0" i="0" u="none" strike="noStrike" cap="none">
                <a:solidFill>
                  <a:schemeClr val="dk2"/>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900"/>
              <a:buFont typeface="Arial"/>
              <a:buNone/>
              <a:defRPr sz="1000" b="0" i="0" u="none" strike="noStrike" cap="none">
                <a:solidFill>
                  <a:schemeClr val="dk2"/>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900"/>
              <a:buFont typeface="Arial"/>
              <a:buNone/>
              <a:defRPr sz="1000" b="0" i="0" u="none" strike="noStrike" cap="none">
                <a:solidFill>
                  <a:schemeClr val="dk2"/>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900"/>
              <a:buFont typeface="Arial"/>
              <a:buNone/>
              <a:defRPr sz="1000" b="0" i="0" u="none" strike="noStrike" cap="none">
                <a:solidFill>
                  <a:schemeClr val="dk2"/>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900"/>
              <a:buFont typeface="Arial"/>
              <a:buNone/>
              <a:defRPr sz="1000" b="0" i="0" u="none" strike="noStrike" cap="none">
                <a:solidFill>
                  <a:schemeClr val="dk2"/>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900"/>
              <a:buFont typeface="Arial"/>
              <a:buNone/>
              <a:defRPr sz="1000" b="0" i="0" u="none" strike="noStrike" cap="none">
                <a:solidFill>
                  <a:schemeClr val="dk2"/>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900"/>
              <a:buFont typeface="Arial"/>
              <a:buNone/>
              <a:defRPr sz="1000" b="0" i="0" u="none" strike="noStrike" cap="none">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189" name="Google Shape;189;p24"/>
          <p:cNvSpPr txBox="1">
            <a:spLocks noGrp="1"/>
          </p:cNvSpPr>
          <p:nvPr>
            <p:ph type="body" idx="1"/>
          </p:nvPr>
        </p:nvSpPr>
        <p:spPr>
          <a:xfrm>
            <a:off x="411700" y="1015525"/>
            <a:ext cx="8355300" cy="3751800"/>
          </a:xfrm>
          <a:prstGeom prst="rect">
            <a:avLst/>
          </a:prstGeom>
          <a:noFill/>
          <a:ln>
            <a:noFill/>
          </a:ln>
        </p:spPr>
        <p:txBody>
          <a:bodyPr spcFirstLastPara="1" wrap="square" lIns="0" tIns="0" rIns="0" bIns="0" anchor="t" anchorCtr="0">
            <a:noAutofit/>
          </a:bodyPr>
          <a:lstStyle>
            <a:lvl1pPr marL="457200" marR="0" lvl="0" indent="-304800" algn="l" rtl="0">
              <a:lnSpc>
                <a:spcPct val="100000"/>
              </a:lnSpc>
              <a:spcBef>
                <a:spcPts val="0"/>
              </a:spcBef>
              <a:spcAft>
                <a:spcPts val="0"/>
              </a:spcAft>
              <a:buClr>
                <a:srgbClr val="000000"/>
              </a:buClr>
              <a:buSzPts val="1200"/>
              <a:buFont typeface="Proxima Nova"/>
              <a:buChar char="ᐩ"/>
              <a:defRPr sz="1200" b="0" i="0" u="none" strike="noStrike" cap="none">
                <a:solidFill>
                  <a:srgbClr val="000000"/>
                </a:solidFill>
                <a:latin typeface="Proxima Nova"/>
                <a:ea typeface="Proxima Nova"/>
                <a:cs typeface="Proxima Nova"/>
                <a:sym typeface="Proxima Nova"/>
              </a:defRPr>
            </a:lvl1pPr>
            <a:lvl2pPr marL="914400" marR="0" lvl="1" indent="-304800" algn="l" rtl="0">
              <a:lnSpc>
                <a:spcPct val="100000"/>
              </a:lnSpc>
              <a:spcBef>
                <a:spcPts val="0"/>
              </a:spcBef>
              <a:spcAft>
                <a:spcPts val="0"/>
              </a:spcAft>
              <a:buClr>
                <a:srgbClr val="000000"/>
              </a:buClr>
              <a:buSzPts val="1200"/>
              <a:buFont typeface="Proxima Nova"/>
              <a:buChar char="ᐩ"/>
              <a:defRPr sz="1200" b="0" i="0" u="none" strike="noStrike" cap="none">
                <a:solidFill>
                  <a:srgbClr val="000000"/>
                </a:solidFill>
                <a:latin typeface="Proxima Nova"/>
                <a:ea typeface="Proxima Nova"/>
                <a:cs typeface="Proxima Nova"/>
                <a:sym typeface="Proxima Nova"/>
              </a:defRPr>
            </a:lvl2pPr>
            <a:lvl3pPr marL="1371600" marR="0" lvl="2" indent="-298450" algn="l" rtl="0">
              <a:lnSpc>
                <a:spcPct val="100000"/>
              </a:lnSpc>
              <a:spcBef>
                <a:spcPts val="0"/>
              </a:spcBef>
              <a:spcAft>
                <a:spcPts val="0"/>
              </a:spcAft>
              <a:buClr>
                <a:srgbClr val="000000"/>
              </a:buClr>
              <a:buSzPts val="1100"/>
              <a:buFont typeface="Proxima Nova"/>
              <a:buChar char="ᐩ"/>
              <a:defRPr sz="1100" b="0" i="0" u="none" strike="noStrike" cap="none">
                <a:solidFill>
                  <a:srgbClr val="000000"/>
                </a:solidFill>
                <a:latin typeface="Proxima Nova"/>
                <a:ea typeface="Proxima Nova"/>
                <a:cs typeface="Proxima Nova"/>
                <a:sym typeface="Proxima Nova"/>
              </a:defRPr>
            </a:lvl3pPr>
            <a:lvl4pPr marL="1828800" marR="0" lvl="3" indent="-298450" algn="l" rtl="0">
              <a:lnSpc>
                <a:spcPct val="100000"/>
              </a:lnSpc>
              <a:spcBef>
                <a:spcPts val="0"/>
              </a:spcBef>
              <a:spcAft>
                <a:spcPts val="0"/>
              </a:spcAft>
              <a:buClr>
                <a:srgbClr val="000000"/>
              </a:buClr>
              <a:buSzPts val="1100"/>
              <a:buFont typeface="Proxima Nova"/>
              <a:buChar char="○"/>
              <a:defRPr sz="1100" b="0" i="0" u="none" strike="noStrike" cap="none">
                <a:solidFill>
                  <a:srgbClr val="000000"/>
                </a:solidFill>
                <a:latin typeface="Proxima Nova"/>
                <a:ea typeface="Proxima Nova"/>
                <a:cs typeface="Proxima Nova"/>
                <a:sym typeface="Proxima Nova"/>
              </a:defRPr>
            </a:lvl4pPr>
            <a:lvl5pPr marL="2286000" marR="0" lvl="4" indent="-298450" algn="l" rtl="0">
              <a:lnSpc>
                <a:spcPct val="100000"/>
              </a:lnSpc>
              <a:spcBef>
                <a:spcPts val="0"/>
              </a:spcBef>
              <a:spcAft>
                <a:spcPts val="0"/>
              </a:spcAft>
              <a:buClr>
                <a:srgbClr val="000000"/>
              </a:buClr>
              <a:buSzPts val="1100"/>
              <a:buFont typeface="Proxima Nova"/>
              <a:buChar char="○"/>
              <a:defRPr sz="1100" b="0" i="0" u="none" strike="noStrike" cap="none">
                <a:solidFill>
                  <a:srgbClr val="000000"/>
                </a:solidFill>
                <a:latin typeface="Proxima Nova"/>
                <a:ea typeface="Proxima Nova"/>
                <a:cs typeface="Proxima Nova"/>
                <a:sym typeface="Proxima Nova"/>
              </a:defRPr>
            </a:lvl5pPr>
            <a:lvl6pPr marL="2743200" marR="0" lvl="5" indent="-298450" algn="l" rtl="0">
              <a:lnSpc>
                <a:spcPct val="100000"/>
              </a:lnSpc>
              <a:spcBef>
                <a:spcPts val="0"/>
              </a:spcBef>
              <a:spcAft>
                <a:spcPts val="0"/>
              </a:spcAft>
              <a:buClr>
                <a:srgbClr val="000000"/>
              </a:buClr>
              <a:buSzPts val="1100"/>
              <a:buFont typeface="Proxima Nova"/>
              <a:buChar char="○"/>
              <a:defRPr sz="1100" b="0" i="0" u="none" strike="noStrike" cap="none">
                <a:solidFill>
                  <a:srgbClr val="000000"/>
                </a:solidFill>
                <a:latin typeface="Proxima Nova"/>
                <a:ea typeface="Proxima Nova"/>
                <a:cs typeface="Proxima Nova"/>
                <a:sym typeface="Proxima Nova"/>
              </a:defRPr>
            </a:lvl6pPr>
            <a:lvl7pPr marL="3200400" marR="0" lvl="6" indent="-292100" algn="l" rtl="0">
              <a:lnSpc>
                <a:spcPct val="100000"/>
              </a:lnSpc>
              <a:spcBef>
                <a:spcPts val="0"/>
              </a:spcBef>
              <a:spcAft>
                <a:spcPts val="0"/>
              </a:spcAft>
              <a:buClr>
                <a:srgbClr val="FFFFFF"/>
              </a:buClr>
              <a:buSzPts val="1000"/>
              <a:buFont typeface="Proxima Nova"/>
              <a:buChar char="○"/>
              <a:defRPr sz="1000" b="0" i="0" u="none" strike="noStrike" cap="none">
                <a:solidFill>
                  <a:srgbClr val="FFFFFF"/>
                </a:solidFill>
                <a:latin typeface="Proxima Nova"/>
                <a:ea typeface="Proxima Nova"/>
                <a:cs typeface="Proxima Nova"/>
                <a:sym typeface="Proxima Nova"/>
              </a:defRPr>
            </a:lvl7pPr>
            <a:lvl8pPr marL="3657600" marR="0" lvl="7" indent="-285750" algn="l" rtl="0">
              <a:lnSpc>
                <a:spcPct val="100000"/>
              </a:lnSpc>
              <a:spcBef>
                <a:spcPts val="0"/>
              </a:spcBef>
              <a:spcAft>
                <a:spcPts val="0"/>
              </a:spcAft>
              <a:buClr>
                <a:srgbClr val="FFFFFF"/>
              </a:buClr>
              <a:buSzPts val="900"/>
              <a:buFont typeface="Proxima Nova"/>
              <a:buChar char="○"/>
              <a:defRPr sz="900" b="0" i="0" u="none" strike="noStrike" cap="none">
                <a:solidFill>
                  <a:srgbClr val="FFFFFF"/>
                </a:solidFill>
                <a:latin typeface="Proxima Nova"/>
                <a:ea typeface="Proxima Nova"/>
                <a:cs typeface="Proxima Nova"/>
                <a:sym typeface="Proxima Nova"/>
              </a:defRPr>
            </a:lvl8pPr>
            <a:lvl9pPr marL="4114800" marR="0" lvl="8" indent="-273050" algn="l" rtl="0">
              <a:lnSpc>
                <a:spcPct val="100000"/>
              </a:lnSpc>
              <a:spcBef>
                <a:spcPts val="0"/>
              </a:spcBef>
              <a:spcAft>
                <a:spcPts val="0"/>
              </a:spcAft>
              <a:buClr>
                <a:srgbClr val="FFFFFF"/>
              </a:buClr>
              <a:buSzPts val="700"/>
              <a:buFont typeface="Proxima Nova"/>
              <a:buChar char="○"/>
              <a:defRPr sz="700" b="0" i="0" u="none" strike="noStrike" cap="none">
                <a:solidFill>
                  <a:srgbClr val="FFFFFF"/>
                </a:solidFill>
                <a:latin typeface="Proxima Nova"/>
                <a:ea typeface="Proxima Nova"/>
                <a:cs typeface="Proxima Nova"/>
                <a:sym typeface="Proxima Nova"/>
              </a:defRPr>
            </a:lvl9pPr>
          </a:lstStyle>
          <a:p>
            <a:endParaRPr/>
          </a:p>
        </p:txBody>
      </p:sp>
      <p:sp>
        <p:nvSpPr>
          <p:cNvPr id="190" name="Google Shape;190;p24"/>
          <p:cNvSpPr txBox="1">
            <a:spLocks noGrp="1"/>
          </p:cNvSpPr>
          <p:nvPr>
            <p:ph type="title"/>
          </p:nvPr>
        </p:nvSpPr>
        <p:spPr>
          <a:xfrm>
            <a:off x="411600" y="303225"/>
            <a:ext cx="7726500" cy="789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dk1"/>
              </a:buClr>
              <a:buSzPts val="3200"/>
              <a:buFont typeface="Oswald"/>
              <a:buNone/>
              <a:defRPr sz="3200" b="1"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3200"/>
              <a:buFont typeface="Oswald"/>
              <a:buNone/>
              <a:defRPr sz="3200" b="1"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3200"/>
              <a:buFont typeface="Oswald"/>
              <a:buNone/>
              <a:defRPr sz="3200" b="1"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3200"/>
              <a:buFont typeface="Oswald"/>
              <a:buNone/>
              <a:defRPr sz="3200" b="1"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3200"/>
              <a:buFont typeface="Oswald"/>
              <a:buNone/>
              <a:defRPr sz="3200" b="1"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3200"/>
              <a:buFont typeface="Oswald"/>
              <a:buNone/>
              <a:defRPr sz="3200" b="1"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3200"/>
              <a:buFont typeface="Oswald"/>
              <a:buNone/>
              <a:defRPr sz="3200" b="1"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3200"/>
              <a:buFont typeface="Oswald"/>
              <a:buNone/>
              <a:defRPr sz="3200" b="1"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3200"/>
              <a:buFont typeface="Oswald"/>
              <a:buNone/>
              <a:defRPr sz="3200" b="1" i="0" u="none" strike="noStrike" cap="none">
                <a:solidFill>
                  <a:schemeClr val="dk1"/>
                </a:solidFill>
                <a:latin typeface="Oswald"/>
                <a:ea typeface="Oswald"/>
                <a:cs typeface="Oswald"/>
                <a:sym typeface="Oswald"/>
              </a:defRPr>
            </a:lvl9pPr>
          </a:lstStyle>
          <a:p>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259">
          <p15:clr>
            <a:srgbClr val="F26B43"/>
          </p15:clr>
        </p15:guide>
        <p15:guide id="2" pos="5511">
          <p15:clr>
            <a:srgbClr val="F26B43"/>
          </p15:clr>
        </p15:guide>
        <p15:guide id="3" orient="horz" pos="191">
          <p15:clr>
            <a:srgbClr val="F26B43"/>
          </p15:clr>
        </p15:guide>
        <p15:guide id="4" orient="horz" pos="3003">
          <p15:clr>
            <a:srgbClr val="F26B43"/>
          </p15:clr>
        </p15:guide>
        <p15:guide id="5" orient="horz" pos="640">
          <p15:clr>
            <a:srgbClr val="EA4335"/>
          </p15:clr>
        </p15:guide>
        <p15:guide id="6" orient="horz" pos="956">
          <p15:clr>
            <a:srgbClr val="EA4335"/>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317"/>
        <p:cNvGrpSpPr/>
        <p:nvPr/>
      </p:nvGrpSpPr>
      <p:grpSpPr>
        <a:xfrm>
          <a:off x="0" y="0"/>
          <a:ext cx="0" cy="0"/>
          <a:chOff x="0" y="0"/>
          <a:chExt cx="0" cy="0"/>
        </a:xfrm>
      </p:grpSpPr>
      <p:sp>
        <p:nvSpPr>
          <p:cNvPr id="318" name="Google Shape;318;p40"/>
          <p:cNvSpPr txBox="1">
            <a:spLocks noGrp="1"/>
          </p:cNvSpPr>
          <p:nvPr>
            <p:ph type="sldNum" idx="12"/>
          </p:nvPr>
        </p:nvSpPr>
        <p:spPr>
          <a:xfrm>
            <a:off x="8200013" y="4877442"/>
            <a:ext cx="548700" cy="1539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1000" i="0" u="none" strike="noStrike" cap="none">
                <a:solidFill>
                  <a:schemeClr val="dk2"/>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900"/>
              <a:buFont typeface="Arial"/>
              <a:buNone/>
              <a:defRPr sz="1000" i="0" u="none" strike="noStrike" cap="none">
                <a:solidFill>
                  <a:schemeClr val="dk2"/>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900"/>
              <a:buFont typeface="Arial"/>
              <a:buNone/>
              <a:defRPr sz="1000" i="0" u="none" strike="noStrike" cap="none">
                <a:solidFill>
                  <a:schemeClr val="dk2"/>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900"/>
              <a:buFont typeface="Arial"/>
              <a:buNone/>
              <a:defRPr sz="1000" i="0" u="none" strike="noStrike" cap="none">
                <a:solidFill>
                  <a:schemeClr val="dk2"/>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900"/>
              <a:buFont typeface="Arial"/>
              <a:buNone/>
              <a:defRPr sz="1000" i="0" u="none" strike="noStrike" cap="none">
                <a:solidFill>
                  <a:schemeClr val="dk2"/>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900"/>
              <a:buFont typeface="Arial"/>
              <a:buNone/>
              <a:defRPr sz="1000" i="0" u="none" strike="noStrike" cap="none">
                <a:solidFill>
                  <a:schemeClr val="dk2"/>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900"/>
              <a:buFont typeface="Arial"/>
              <a:buNone/>
              <a:defRPr sz="1000" i="0" u="none" strike="noStrike" cap="none">
                <a:solidFill>
                  <a:schemeClr val="dk2"/>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900"/>
              <a:buFont typeface="Arial"/>
              <a:buNone/>
              <a:defRPr sz="1000" i="0" u="none" strike="noStrike" cap="none">
                <a:solidFill>
                  <a:schemeClr val="dk2"/>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900"/>
              <a:buFont typeface="Arial"/>
              <a:buNone/>
              <a:defRPr sz="1000" i="0" u="none" strike="noStrike" cap="none">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319" name="Google Shape;319;p40"/>
          <p:cNvSpPr txBox="1">
            <a:spLocks noGrp="1"/>
          </p:cNvSpPr>
          <p:nvPr>
            <p:ph type="body" idx="1"/>
          </p:nvPr>
        </p:nvSpPr>
        <p:spPr>
          <a:xfrm>
            <a:off x="411700" y="1015525"/>
            <a:ext cx="8355300" cy="3751800"/>
          </a:xfrm>
          <a:prstGeom prst="rect">
            <a:avLst/>
          </a:prstGeom>
          <a:noFill/>
          <a:ln>
            <a:noFill/>
          </a:ln>
        </p:spPr>
        <p:txBody>
          <a:bodyPr spcFirstLastPara="1" wrap="square" lIns="0" tIns="0" rIns="0" bIns="0" anchor="t" anchorCtr="0">
            <a:noAutofit/>
          </a:bodyPr>
          <a:lstStyle>
            <a:lvl1pPr marL="457200" lvl="0" indent="-304800" rtl="0">
              <a:spcBef>
                <a:spcPts val="0"/>
              </a:spcBef>
              <a:spcAft>
                <a:spcPts val="0"/>
              </a:spcAft>
              <a:buSzPts val="1200"/>
              <a:buFont typeface="Proxima Nova"/>
              <a:buChar char="ᐩ"/>
              <a:defRPr sz="1200">
                <a:latin typeface="Proxima Nova"/>
                <a:ea typeface="Proxima Nova"/>
                <a:cs typeface="Proxima Nova"/>
                <a:sym typeface="Proxima Nova"/>
              </a:defRPr>
            </a:lvl1pPr>
            <a:lvl2pPr marL="914400" lvl="1" indent="-304800" rtl="0">
              <a:spcBef>
                <a:spcPts val="0"/>
              </a:spcBef>
              <a:spcAft>
                <a:spcPts val="0"/>
              </a:spcAft>
              <a:buSzPts val="1200"/>
              <a:buFont typeface="Proxima Nova"/>
              <a:buChar char="ᐩ"/>
              <a:defRPr sz="1200">
                <a:latin typeface="Proxima Nova"/>
                <a:ea typeface="Proxima Nova"/>
                <a:cs typeface="Proxima Nova"/>
                <a:sym typeface="Proxima Nova"/>
              </a:defRPr>
            </a:lvl2pPr>
            <a:lvl3pPr marL="1371600" lvl="2" indent="-298450" rtl="0">
              <a:spcBef>
                <a:spcPts val="0"/>
              </a:spcBef>
              <a:spcAft>
                <a:spcPts val="0"/>
              </a:spcAft>
              <a:buSzPts val="1100"/>
              <a:buFont typeface="Proxima Nova"/>
              <a:buChar char="ᐩ"/>
              <a:defRPr sz="1100">
                <a:latin typeface="Proxima Nova"/>
                <a:ea typeface="Proxima Nova"/>
                <a:cs typeface="Proxima Nova"/>
                <a:sym typeface="Proxima Nova"/>
              </a:defRPr>
            </a:lvl3pPr>
            <a:lvl4pPr marL="1828800" lvl="3" indent="-298450" rtl="0">
              <a:spcBef>
                <a:spcPts val="0"/>
              </a:spcBef>
              <a:spcAft>
                <a:spcPts val="0"/>
              </a:spcAft>
              <a:buSzPts val="1100"/>
              <a:buFont typeface="Proxima Nova"/>
              <a:buChar char="○"/>
              <a:defRPr sz="1100">
                <a:latin typeface="Proxima Nova"/>
                <a:ea typeface="Proxima Nova"/>
                <a:cs typeface="Proxima Nova"/>
                <a:sym typeface="Proxima Nova"/>
              </a:defRPr>
            </a:lvl4pPr>
            <a:lvl5pPr marL="2286000" lvl="4" indent="-298450" rtl="0">
              <a:spcBef>
                <a:spcPts val="0"/>
              </a:spcBef>
              <a:spcAft>
                <a:spcPts val="0"/>
              </a:spcAft>
              <a:buSzPts val="1100"/>
              <a:buFont typeface="Proxima Nova"/>
              <a:buChar char="○"/>
              <a:defRPr sz="1100">
                <a:latin typeface="Proxima Nova"/>
                <a:ea typeface="Proxima Nova"/>
                <a:cs typeface="Proxima Nova"/>
                <a:sym typeface="Proxima Nova"/>
              </a:defRPr>
            </a:lvl5pPr>
            <a:lvl6pPr marL="2743200" lvl="5" indent="-298450" rtl="0">
              <a:spcBef>
                <a:spcPts val="0"/>
              </a:spcBef>
              <a:spcAft>
                <a:spcPts val="0"/>
              </a:spcAft>
              <a:buSzPts val="1100"/>
              <a:buFont typeface="Proxima Nova"/>
              <a:buChar char="○"/>
              <a:defRPr sz="1100">
                <a:latin typeface="Proxima Nova"/>
                <a:ea typeface="Proxima Nova"/>
                <a:cs typeface="Proxima Nova"/>
                <a:sym typeface="Proxima Nova"/>
              </a:defRPr>
            </a:lvl6pPr>
            <a:lvl7pPr marL="3200400" lvl="6" indent="-292100" rtl="0">
              <a:spcBef>
                <a:spcPts val="0"/>
              </a:spcBef>
              <a:spcAft>
                <a:spcPts val="0"/>
              </a:spcAft>
              <a:buClr>
                <a:srgbClr val="FFFFFF"/>
              </a:buClr>
              <a:buSzPts val="1000"/>
              <a:buFont typeface="Proxima Nova"/>
              <a:buChar char="○"/>
              <a:defRPr sz="1000">
                <a:solidFill>
                  <a:srgbClr val="FFFFFF"/>
                </a:solidFill>
                <a:latin typeface="Proxima Nova"/>
                <a:ea typeface="Proxima Nova"/>
                <a:cs typeface="Proxima Nova"/>
                <a:sym typeface="Proxima Nova"/>
              </a:defRPr>
            </a:lvl7pPr>
            <a:lvl8pPr marL="3657600" lvl="7"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marL="4114800" lvl="8" indent="-273050" rtl="0">
              <a:spcBef>
                <a:spcPts val="0"/>
              </a:spcBef>
              <a:spcAft>
                <a:spcPts val="0"/>
              </a:spcAft>
              <a:buClr>
                <a:srgbClr val="FFFFFF"/>
              </a:buClr>
              <a:buSzPts val="700"/>
              <a:buFont typeface="Proxima Nova"/>
              <a:buChar char="○"/>
              <a:defRPr sz="700">
                <a:solidFill>
                  <a:srgbClr val="FFFFFF"/>
                </a:solidFill>
                <a:latin typeface="Proxima Nova"/>
                <a:ea typeface="Proxima Nova"/>
                <a:cs typeface="Proxima Nova"/>
                <a:sym typeface="Proxima Nova"/>
              </a:defRPr>
            </a:lvl9pPr>
          </a:lstStyle>
          <a:p>
            <a:endParaRPr/>
          </a:p>
        </p:txBody>
      </p:sp>
      <p:sp>
        <p:nvSpPr>
          <p:cNvPr id="320" name="Google Shape;320;p40"/>
          <p:cNvSpPr txBox="1">
            <a:spLocks noGrp="1"/>
          </p:cNvSpPr>
          <p:nvPr>
            <p:ph type="title"/>
          </p:nvPr>
        </p:nvSpPr>
        <p:spPr>
          <a:xfrm>
            <a:off x="411600" y="303225"/>
            <a:ext cx="7726500" cy="7890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chemeClr val="dk1"/>
              </a:buClr>
              <a:buSzPts val="3200"/>
              <a:buFont typeface="Oswald"/>
              <a:buNone/>
              <a:defRPr sz="3200" b="1">
                <a:solidFill>
                  <a:schemeClr val="dk1"/>
                </a:solidFill>
                <a:latin typeface="Oswald"/>
                <a:ea typeface="Oswald"/>
                <a:cs typeface="Oswald"/>
                <a:sym typeface="Oswald"/>
              </a:defRPr>
            </a:lvl1pPr>
            <a:lvl2pPr lvl="1" algn="l" rtl="0">
              <a:lnSpc>
                <a:spcPct val="100000"/>
              </a:lnSpc>
              <a:spcBef>
                <a:spcPts val="0"/>
              </a:spcBef>
              <a:spcAft>
                <a:spcPts val="0"/>
              </a:spcAft>
              <a:buClr>
                <a:schemeClr val="dk1"/>
              </a:buClr>
              <a:buSzPts val="3200"/>
              <a:buFont typeface="Oswald"/>
              <a:buNone/>
              <a:defRPr sz="3200" b="1">
                <a:solidFill>
                  <a:schemeClr val="dk1"/>
                </a:solidFill>
                <a:latin typeface="Oswald"/>
                <a:ea typeface="Oswald"/>
                <a:cs typeface="Oswald"/>
                <a:sym typeface="Oswald"/>
              </a:defRPr>
            </a:lvl2pPr>
            <a:lvl3pPr lvl="2" algn="l" rtl="0">
              <a:lnSpc>
                <a:spcPct val="100000"/>
              </a:lnSpc>
              <a:spcBef>
                <a:spcPts val="0"/>
              </a:spcBef>
              <a:spcAft>
                <a:spcPts val="0"/>
              </a:spcAft>
              <a:buClr>
                <a:schemeClr val="dk1"/>
              </a:buClr>
              <a:buSzPts val="3200"/>
              <a:buFont typeface="Oswald"/>
              <a:buNone/>
              <a:defRPr sz="3200" b="1">
                <a:solidFill>
                  <a:schemeClr val="dk1"/>
                </a:solidFill>
                <a:latin typeface="Oswald"/>
                <a:ea typeface="Oswald"/>
                <a:cs typeface="Oswald"/>
                <a:sym typeface="Oswald"/>
              </a:defRPr>
            </a:lvl3pPr>
            <a:lvl4pPr lvl="3" algn="l" rtl="0">
              <a:lnSpc>
                <a:spcPct val="100000"/>
              </a:lnSpc>
              <a:spcBef>
                <a:spcPts val="0"/>
              </a:spcBef>
              <a:spcAft>
                <a:spcPts val="0"/>
              </a:spcAft>
              <a:buClr>
                <a:schemeClr val="dk1"/>
              </a:buClr>
              <a:buSzPts val="3200"/>
              <a:buFont typeface="Oswald"/>
              <a:buNone/>
              <a:defRPr sz="3200" b="1">
                <a:solidFill>
                  <a:schemeClr val="dk1"/>
                </a:solidFill>
                <a:latin typeface="Oswald"/>
                <a:ea typeface="Oswald"/>
                <a:cs typeface="Oswald"/>
                <a:sym typeface="Oswald"/>
              </a:defRPr>
            </a:lvl4pPr>
            <a:lvl5pPr lvl="4" algn="l" rtl="0">
              <a:lnSpc>
                <a:spcPct val="100000"/>
              </a:lnSpc>
              <a:spcBef>
                <a:spcPts val="0"/>
              </a:spcBef>
              <a:spcAft>
                <a:spcPts val="0"/>
              </a:spcAft>
              <a:buClr>
                <a:schemeClr val="dk1"/>
              </a:buClr>
              <a:buSzPts val="3200"/>
              <a:buFont typeface="Oswald"/>
              <a:buNone/>
              <a:defRPr sz="3200" b="1">
                <a:solidFill>
                  <a:schemeClr val="dk1"/>
                </a:solidFill>
                <a:latin typeface="Oswald"/>
                <a:ea typeface="Oswald"/>
                <a:cs typeface="Oswald"/>
                <a:sym typeface="Oswald"/>
              </a:defRPr>
            </a:lvl5pPr>
            <a:lvl6pPr lvl="5" algn="l" rtl="0">
              <a:lnSpc>
                <a:spcPct val="100000"/>
              </a:lnSpc>
              <a:spcBef>
                <a:spcPts val="0"/>
              </a:spcBef>
              <a:spcAft>
                <a:spcPts val="0"/>
              </a:spcAft>
              <a:buClr>
                <a:schemeClr val="dk1"/>
              </a:buClr>
              <a:buSzPts val="3200"/>
              <a:buFont typeface="Oswald"/>
              <a:buNone/>
              <a:defRPr sz="3200" b="1">
                <a:solidFill>
                  <a:schemeClr val="dk1"/>
                </a:solidFill>
                <a:latin typeface="Oswald"/>
                <a:ea typeface="Oswald"/>
                <a:cs typeface="Oswald"/>
                <a:sym typeface="Oswald"/>
              </a:defRPr>
            </a:lvl6pPr>
            <a:lvl7pPr lvl="6" algn="l" rtl="0">
              <a:lnSpc>
                <a:spcPct val="100000"/>
              </a:lnSpc>
              <a:spcBef>
                <a:spcPts val="0"/>
              </a:spcBef>
              <a:spcAft>
                <a:spcPts val="0"/>
              </a:spcAft>
              <a:buClr>
                <a:schemeClr val="dk1"/>
              </a:buClr>
              <a:buSzPts val="3200"/>
              <a:buFont typeface="Oswald"/>
              <a:buNone/>
              <a:defRPr sz="3200" b="1">
                <a:solidFill>
                  <a:schemeClr val="dk1"/>
                </a:solidFill>
                <a:latin typeface="Oswald"/>
                <a:ea typeface="Oswald"/>
                <a:cs typeface="Oswald"/>
                <a:sym typeface="Oswald"/>
              </a:defRPr>
            </a:lvl7pPr>
            <a:lvl8pPr lvl="7" algn="l" rtl="0">
              <a:lnSpc>
                <a:spcPct val="100000"/>
              </a:lnSpc>
              <a:spcBef>
                <a:spcPts val="0"/>
              </a:spcBef>
              <a:spcAft>
                <a:spcPts val="0"/>
              </a:spcAft>
              <a:buClr>
                <a:schemeClr val="dk1"/>
              </a:buClr>
              <a:buSzPts val="3200"/>
              <a:buFont typeface="Oswald"/>
              <a:buNone/>
              <a:defRPr sz="3200" b="1">
                <a:solidFill>
                  <a:schemeClr val="dk1"/>
                </a:solidFill>
                <a:latin typeface="Oswald"/>
                <a:ea typeface="Oswald"/>
                <a:cs typeface="Oswald"/>
                <a:sym typeface="Oswald"/>
              </a:defRPr>
            </a:lvl8pPr>
            <a:lvl9pPr lvl="8" algn="l" rtl="0">
              <a:lnSpc>
                <a:spcPct val="100000"/>
              </a:lnSpc>
              <a:spcBef>
                <a:spcPts val="0"/>
              </a:spcBef>
              <a:spcAft>
                <a:spcPts val="0"/>
              </a:spcAft>
              <a:buClr>
                <a:schemeClr val="dk1"/>
              </a:buClr>
              <a:buSzPts val="3200"/>
              <a:buFont typeface="Oswald"/>
              <a:buNone/>
              <a:defRPr sz="3200" b="1">
                <a:solidFill>
                  <a:schemeClr val="dk1"/>
                </a:solidFill>
                <a:latin typeface="Oswald"/>
                <a:ea typeface="Oswald"/>
                <a:cs typeface="Oswald"/>
                <a:sym typeface="Oswald"/>
              </a:defRPr>
            </a:lvl9pPr>
          </a:lstStyle>
          <a:p>
            <a:endParaRPr/>
          </a:p>
        </p:txBody>
      </p:sp>
    </p:spTree>
  </p:cSld>
  <p:clrMap bg1="lt1" tx1="dk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 id="2147483703" r:id="rId19"/>
    <p:sldLayoutId id="2147483704" r:id="rId20"/>
    <p:sldLayoutId id="2147483705" r:id="rId21"/>
    <p:sldLayoutId id="2147483706" r:id="rId22"/>
    <p:sldLayoutId id="2147483707" r:id="rId2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259">
          <p15:clr>
            <a:srgbClr val="F26B43"/>
          </p15:clr>
        </p15:guide>
        <p15:guide id="2" pos="5511">
          <p15:clr>
            <a:srgbClr val="F26B43"/>
          </p15:clr>
        </p15:guide>
        <p15:guide id="3" orient="horz" pos="191">
          <p15:clr>
            <a:srgbClr val="F26B43"/>
          </p15:clr>
        </p15:guide>
        <p15:guide id="4" orient="horz" pos="3003">
          <p15:clr>
            <a:srgbClr val="F26B43"/>
          </p15:clr>
        </p15:guide>
        <p15:guide id="5" orient="horz" pos="640">
          <p15:clr>
            <a:srgbClr val="EA4335"/>
          </p15:clr>
        </p15:guide>
        <p15:guide id="6" orient="horz" pos="956">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Marcos.Diez@moduscreate.com" TargetMode="External"/><Relationship Id="rId2" Type="http://schemas.openxmlformats.org/officeDocument/2006/relationships/notesSlide" Target="../notesSlides/notesSlide1.xml"/><Relationship Id="rId1" Type="http://schemas.openxmlformats.org/officeDocument/2006/relationships/slideLayout" Target="../slideLayouts/slideLayout38.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44.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4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4.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sl1pm4t/k2tf" TargetMode="External"/><Relationship Id="rId2" Type="http://schemas.openxmlformats.org/officeDocument/2006/relationships/notesSlide" Target="../notesSlides/notesSlide14.xml"/><Relationship Id="rId1" Type="http://schemas.openxmlformats.org/officeDocument/2006/relationships/slideLayout" Target="../slideLayouts/slideLayout44.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44.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3" Type="http://schemas.openxmlformats.org/officeDocument/2006/relationships/hyperlink" Target="https://registry.terraform.io/browse/providers" TargetMode="External"/><Relationship Id="rId2" Type="http://schemas.openxmlformats.org/officeDocument/2006/relationships/notesSlide" Target="../notesSlides/notesSlide19.xml"/><Relationship Id="rId1" Type="http://schemas.openxmlformats.org/officeDocument/2006/relationships/slideLayout" Target="../slideLayouts/slideLayout44.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github.com/marcosdiez/" TargetMode="External"/><Relationship Id="rId7" Type="http://schemas.openxmlformats.org/officeDocument/2006/relationships/hyperlink" Target="https://github.com/hashicorp/terraform-provider-aws/pulls?q=is:pr+author:marcosdiez" TargetMode="External"/><Relationship Id="rId2" Type="http://schemas.openxmlformats.org/officeDocument/2006/relationships/notesSlide" Target="../notesSlides/notesSlide2.xml"/><Relationship Id="rId1" Type="http://schemas.openxmlformats.org/officeDocument/2006/relationships/slideLayout" Target="../slideLayouts/slideLayout44.xml"/><Relationship Id="rId6" Type="http://schemas.openxmlformats.org/officeDocument/2006/relationships/hyperlink" Target="https://github.com/hashicorp/terraform-provider-kubernetes/pulls?q=is:pr+author:marcosdiez" TargetMode="External"/><Relationship Id="rId5" Type="http://schemas.openxmlformats.org/officeDocument/2006/relationships/hyperlink" Target="https://github.com/kubernetes/dashboard/pulls?q=is:pr+author:marcosdiez" TargetMode="External"/><Relationship Id="rId4" Type="http://schemas.openxmlformats.org/officeDocument/2006/relationships/hyperlink" Target="https://github.com/kubernetes/minikube/pulls?q=is:pr+author:marcosdiez"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4.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44.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44.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44.xml"/><Relationship Id="rId5" Type="http://schemas.openxmlformats.org/officeDocument/2006/relationships/hyperlink" Target="https://moduscreate.com/careers/" TargetMode="External"/><Relationship Id="rId4" Type="http://schemas.openxmlformats.org/officeDocument/2006/relationships/hyperlink" Target="https://github.com/marcosdiez/presentations"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moduscreate.com/" TargetMode="External"/><Relationship Id="rId2" Type="http://schemas.openxmlformats.org/officeDocument/2006/relationships/notesSlide" Target="../notesSlides/notesSlide24.xml"/><Relationship Id="rId1" Type="http://schemas.openxmlformats.org/officeDocument/2006/relationships/slideLayout" Target="../slideLayouts/slideLayout60.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4.xml"/><Relationship Id="rId4" Type="http://schemas.openxmlformats.org/officeDocument/2006/relationships/hyperlink" Target="https://moduscreate.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59.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59.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44.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54.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44.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64"/>
          <p:cNvSpPr txBox="1">
            <a:spLocks noGrp="1"/>
          </p:cNvSpPr>
          <p:nvPr>
            <p:ph type="ctrTitle"/>
          </p:nvPr>
        </p:nvSpPr>
        <p:spPr>
          <a:xfrm>
            <a:off x="395275" y="1015525"/>
            <a:ext cx="7504200" cy="3751800"/>
          </a:xfrm>
          <a:prstGeom prst="rect">
            <a:avLst/>
          </a:prstGeom>
        </p:spPr>
        <p:txBody>
          <a:bodyPr spcFirstLastPara="1" wrap="square" lIns="0" tIns="0" rIns="0" bIns="0" anchor="ctr" anchorCtr="0">
            <a:noAutofit/>
          </a:bodyPr>
          <a:lstStyle/>
          <a:p>
            <a:pPr>
              <a:buClr>
                <a:schemeClr val="dk1"/>
              </a:buClr>
              <a:buSzPts val="1100"/>
            </a:pPr>
            <a:r>
              <a:rPr lang="pt-BR" sz="5400" dirty="0" smtClean="0"/>
              <a:t>Gerenciando Kubernetes com Terraform e as vantagens de não utilizar o </a:t>
            </a:r>
            <a:r>
              <a:rPr lang="pt-BR" sz="5400" dirty="0" err="1" smtClean="0"/>
              <a:t>Helm</a:t>
            </a:r>
            <a:r>
              <a:rPr lang="pt-BR" dirty="0" smtClean="0"/>
              <a:t/>
            </a:r>
            <a:br>
              <a:rPr lang="pt-BR" dirty="0" smtClean="0"/>
            </a:br>
            <a:endParaRPr lang="pt-BR" dirty="0" smtClean="0">
              <a:solidFill>
                <a:schemeClr val="lt1"/>
              </a:solidFill>
            </a:endParaRPr>
          </a:p>
          <a:p>
            <a:pPr marL="0" lvl="0" indent="0" algn="l" rtl="0">
              <a:spcBef>
                <a:spcPts val="0"/>
              </a:spcBef>
              <a:spcAft>
                <a:spcPts val="0"/>
              </a:spcAft>
              <a:buClr>
                <a:schemeClr val="dk1"/>
              </a:buClr>
              <a:buSzPts val="1100"/>
              <a:buFont typeface="Arial"/>
              <a:buNone/>
            </a:pPr>
            <a:r>
              <a:rPr lang="pt-BR" sz="1400" b="0" dirty="0" smtClean="0">
                <a:solidFill>
                  <a:schemeClr val="lt1"/>
                </a:solidFill>
                <a:latin typeface="Proxima Nova Semibold"/>
                <a:ea typeface="Proxima Nova Semibold"/>
                <a:cs typeface="Proxima Nova Semibold"/>
                <a:sym typeface="Proxima Nova Semibold"/>
              </a:rPr>
              <a:t>2023-05-19 </a:t>
            </a:r>
            <a:br>
              <a:rPr lang="pt-BR" sz="1400" b="0" dirty="0" smtClean="0">
                <a:solidFill>
                  <a:schemeClr val="lt1"/>
                </a:solidFill>
                <a:latin typeface="Proxima Nova Semibold"/>
                <a:ea typeface="Proxima Nova Semibold"/>
                <a:cs typeface="Proxima Nova Semibold"/>
                <a:sym typeface="Proxima Nova Semibold"/>
              </a:rPr>
            </a:br>
            <a:r>
              <a:rPr lang="pt-BR" sz="1400" b="0" dirty="0" smtClean="0">
                <a:solidFill>
                  <a:schemeClr val="accent1"/>
                </a:solidFill>
                <a:uFill>
                  <a:noFill/>
                </a:uFill>
                <a:latin typeface="Proxima Nova Semibold"/>
                <a:ea typeface="Proxima Nova Semibold"/>
                <a:cs typeface="Proxima Nova Semibold"/>
                <a:sym typeface="Proxima Nova Semibold"/>
                <a:hlinkClick r:id="rId3"/>
              </a:rPr>
              <a:t>Marcos.Diez@moduscreate.com</a:t>
            </a:r>
            <a:endParaRPr lang="pt-BR" b="0" dirty="0">
              <a:solidFill>
                <a:schemeClr val="accent1"/>
              </a:solidFill>
              <a:latin typeface="Proxima Nova Semibold"/>
              <a:ea typeface="Proxima Nova Semibold"/>
              <a:cs typeface="Proxima Nova Semibold"/>
              <a:sym typeface="Proxima Nova Semibold"/>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73"/>
          <p:cNvSpPr txBox="1">
            <a:spLocks noGrp="1"/>
          </p:cNvSpPr>
          <p:nvPr>
            <p:ph type="sldNum" idx="12"/>
          </p:nvPr>
        </p:nvSpPr>
        <p:spPr>
          <a:xfrm>
            <a:off x="8200013" y="4877442"/>
            <a:ext cx="548700" cy="138600"/>
          </a:xfrm>
          <a:prstGeom prst="rect">
            <a:avLst/>
          </a:prstGeom>
        </p:spPr>
        <p:txBody>
          <a:bodyPr spcFirstLastPara="1" wrap="square" lIns="0" tIns="0" rIns="0" bIns="0" anchor="ctr" anchorCtr="0">
            <a:spAutoFit/>
          </a:bodyPr>
          <a:lstStyle/>
          <a:p>
            <a:pPr marL="0" lvl="0" indent="0" algn="r" rtl="0">
              <a:spcBef>
                <a:spcPts val="0"/>
              </a:spcBef>
              <a:spcAft>
                <a:spcPts val="0"/>
              </a:spcAft>
              <a:buNone/>
            </a:pPr>
            <a:fld id="{00000000-1234-1234-1234-123412341234}" type="slidenum">
              <a:rPr lang="pt-BR" smtClean="0"/>
              <a:pPr marL="0" lvl="0" indent="0" algn="r" rtl="0">
                <a:spcBef>
                  <a:spcPts val="0"/>
                </a:spcBef>
                <a:spcAft>
                  <a:spcPts val="0"/>
                </a:spcAft>
                <a:buNone/>
              </a:pPr>
              <a:t>10</a:t>
            </a:fld>
            <a:endParaRPr lang="pt-BR"/>
          </a:p>
        </p:txBody>
      </p:sp>
      <p:sp>
        <p:nvSpPr>
          <p:cNvPr id="583" name="Google Shape;583;p73"/>
          <p:cNvSpPr txBox="1">
            <a:spLocks noGrp="1"/>
          </p:cNvSpPr>
          <p:nvPr>
            <p:ph type="title"/>
          </p:nvPr>
        </p:nvSpPr>
        <p:spPr>
          <a:xfrm>
            <a:off x="411600" y="303225"/>
            <a:ext cx="8337000" cy="789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pt-BR" sz="2100" b="0" smtClean="0">
                <a:latin typeface="Proxima Nova Semibold"/>
                <a:ea typeface="Proxima Nova Semibold"/>
                <a:cs typeface="Proxima Nova Semibold"/>
                <a:sym typeface="Proxima Nova Semibold"/>
              </a:rPr>
              <a:t>helm upgrade -n my-first-namespace --install sample ./sample_helm</a:t>
            </a:r>
            <a:endParaRPr lang="pt-BR" sz="2100" b="0">
              <a:latin typeface="Proxima Nova Semibold"/>
              <a:ea typeface="Proxima Nova Semibold"/>
              <a:cs typeface="Proxima Nova Semibold"/>
              <a:sym typeface="Proxima Nova Semibold"/>
            </a:endParaRPr>
          </a:p>
        </p:txBody>
      </p:sp>
      <p:pic>
        <p:nvPicPr>
          <p:cNvPr id="584" name="Google Shape;584;p73"/>
          <p:cNvPicPr preferRelativeResize="0"/>
          <p:nvPr/>
        </p:nvPicPr>
        <p:blipFill rotWithShape="1">
          <a:blip r:embed="rId3">
            <a:alphaModFix/>
          </a:blip>
          <a:srcRect l="803" t="810" b="8131"/>
          <a:stretch/>
        </p:blipFill>
        <p:spPr>
          <a:xfrm>
            <a:off x="1095950" y="977500"/>
            <a:ext cx="6952125" cy="3789775"/>
          </a:xfrm>
          <a:prstGeom prst="rect">
            <a:avLst/>
          </a:prstGeom>
          <a:noFill/>
          <a:ln w="9525" cap="flat" cmpd="sng">
            <a:solidFill>
              <a:srgbClr val="D9D9D9"/>
            </a:solidFill>
            <a:prstDash val="solid"/>
            <a:round/>
            <a:headEnd type="none" w="sm" len="sm"/>
            <a:tailEnd type="none" w="sm" len="sm"/>
          </a:ln>
        </p:spPr>
      </p:pic>
      <p:sp>
        <p:nvSpPr>
          <p:cNvPr id="585" name="Google Shape;585;p73"/>
          <p:cNvSpPr/>
          <p:nvPr/>
        </p:nvSpPr>
        <p:spPr>
          <a:xfrm>
            <a:off x="3470375" y="2949300"/>
            <a:ext cx="2490900" cy="925200"/>
          </a:xfrm>
          <a:prstGeom prst="ellipse">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lang="pt-BR" sz="1400" b="0" i="0" u="none" strike="noStrike" cap="none">
              <a:solidFill>
                <a:srgbClr val="FF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74"/>
          <p:cNvSpPr txBox="1">
            <a:spLocks noGrp="1"/>
          </p:cNvSpPr>
          <p:nvPr>
            <p:ph type="sldNum" idx="12"/>
          </p:nvPr>
        </p:nvSpPr>
        <p:spPr>
          <a:xfrm>
            <a:off x="8200013" y="4877442"/>
            <a:ext cx="548700" cy="138600"/>
          </a:xfrm>
          <a:prstGeom prst="rect">
            <a:avLst/>
          </a:prstGeom>
        </p:spPr>
        <p:txBody>
          <a:bodyPr spcFirstLastPara="1" wrap="square" lIns="0" tIns="0" rIns="0" bIns="0" anchor="ctr" anchorCtr="0">
            <a:spAutoFit/>
          </a:bodyPr>
          <a:lstStyle/>
          <a:p>
            <a:pPr marL="0" lvl="0" indent="0" algn="r" rtl="0">
              <a:spcBef>
                <a:spcPts val="0"/>
              </a:spcBef>
              <a:spcAft>
                <a:spcPts val="0"/>
              </a:spcAft>
              <a:buNone/>
            </a:pPr>
            <a:fld id="{00000000-1234-1234-1234-123412341234}" type="slidenum">
              <a:rPr lang="pt-BR" smtClean="0"/>
              <a:pPr marL="0" lvl="0" indent="0" algn="r" rtl="0">
                <a:spcBef>
                  <a:spcPts val="0"/>
                </a:spcBef>
                <a:spcAft>
                  <a:spcPts val="0"/>
                </a:spcAft>
                <a:buNone/>
              </a:pPr>
              <a:t>11</a:t>
            </a:fld>
            <a:endParaRPr lang="pt-BR"/>
          </a:p>
        </p:txBody>
      </p:sp>
      <p:sp>
        <p:nvSpPr>
          <p:cNvPr id="591" name="Google Shape;591;p74"/>
          <p:cNvSpPr txBox="1">
            <a:spLocks noGrp="1"/>
          </p:cNvSpPr>
          <p:nvPr>
            <p:ph type="title"/>
          </p:nvPr>
        </p:nvSpPr>
        <p:spPr>
          <a:xfrm>
            <a:off x="411600" y="303225"/>
            <a:ext cx="8337000" cy="789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pt-BR" sz="2100" b="0" smtClean="0">
                <a:latin typeface="Proxima Nova Semibold"/>
                <a:ea typeface="Proxima Nova Semibold"/>
                <a:cs typeface="Proxima Nova Semibold"/>
                <a:sym typeface="Proxima Nova Semibold"/>
              </a:rPr>
              <a:t>helm upgrade -n my-first-namespace --install sample ./sample_helm</a:t>
            </a:r>
            <a:endParaRPr lang="pt-BR" sz="2100" b="0">
              <a:latin typeface="Proxima Nova Semibold"/>
              <a:ea typeface="Proxima Nova Semibold"/>
              <a:cs typeface="Proxima Nova Semibold"/>
              <a:sym typeface="Proxima Nova Semibold"/>
            </a:endParaRPr>
          </a:p>
        </p:txBody>
      </p:sp>
      <p:pic>
        <p:nvPicPr>
          <p:cNvPr id="592" name="Google Shape;592;p74"/>
          <p:cNvPicPr preferRelativeResize="0"/>
          <p:nvPr/>
        </p:nvPicPr>
        <p:blipFill rotWithShape="1">
          <a:blip r:embed="rId3">
            <a:alphaModFix/>
          </a:blip>
          <a:srcRect l="453" r="975"/>
          <a:stretch/>
        </p:blipFill>
        <p:spPr>
          <a:xfrm>
            <a:off x="0" y="1288058"/>
            <a:ext cx="9143999" cy="2567393"/>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75"/>
          <p:cNvSpPr txBox="1">
            <a:spLocks noGrp="1"/>
          </p:cNvSpPr>
          <p:nvPr>
            <p:ph type="sldNum" idx="12"/>
          </p:nvPr>
        </p:nvSpPr>
        <p:spPr>
          <a:xfrm>
            <a:off x="8200013" y="4877442"/>
            <a:ext cx="548700" cy="138600"/>
          </a:xfrm>
          <a:prstGeom prst="rect">
            <a:avLst/>
          </a:prstGeom>
        </p:spPr>
        <p:txBody>
          <a:bodyPr spcFirstLastPara="1" wrap="square" lIns="0" tIns="0" rIns="0" bIns="0" anchor="ctr" anchorCtr="0">
            <a:spAutoFit/>
          </a:bodyPr>
          <a:lstStyle/>
          <a:p>
            <a:pPr marL="0" lvl="0" indent="0" algn="r" rtl="0">
              <a:spcBef>
                <a:spcPts val="0"/>
              </a:spcBef>
              <a:spcAft>
                <a:spcPts val="0"/>
              </a:spcAft>
              <a:buNone/>
            </a:pPr>
            <a:fld id="{00000000-1234-1234-1234-123412341234}" type="slidenum">
              <a:rPr lang="pt-BR" smtClean="0"/>
              <a:pPr marL="0" lvl="0" indent="0" algn="r" rtl="0">
                <a:spcBef>
                  <a:spcPts val="0"/>
                </a:spcBef>
                <a:spcAft>
                  <a:spcPts val="0"/>
                </a:spcAft>
                <a:buNone/>
              </a:pPr>
              <a:t>12</a:t>
            </a:fld>
            <a:endParaRPr lang="pt-BR"/>
          </a:p>
        </p:txBody>
      </p:sp>
      <p:sp>
        <p:nvSpPr>
          <p:cNvPr id="598" name="Google Shape;598;p75"/>
          <p:cNvSpPr txBox="1">
            <a:spLocks noGrp="1"/>
          </p:cNvSpPr>
          <p:nvPr>
            <p:ph type="title"/>
          </p:nvPr>
        </p:nvSpPr>
        <p:spPr>
          <a:xfrm>
            <a:off x="411600" y="303225"/>
            <a:ext cx="7726500" cy="789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pt-BR" smtClean="0"/>
              <a:t>KUBECTL VS HELM</a:t>
            </a:r>
            <a:endParaRPr lang="pt-BR"/>
          </a:p>
        </p:txBody>
      </p:sp>
      <p:sp>
        <p:nvSpPr>
          <p:cNvPr id="599" name="Google Shape;599;p75"/>
          <p:cNvSpPr txBox="1">
            <a:spLocks noGrp="1"/>
          </p:cNvSpPr>
          <p:nvPr>
            <p:ph type="body" idx="1"/>
          </p:nvPr>
        </p:nvSpPr>
        <p:spPr>
          <a:xfrm>
            <a:off x="411700" y="1015525"/>
            <a:ext cx="7193100" cy="2991900"/>
          </a:xfrm>
          <a:prstGeom prst="rect">
            <a:avLst/>
          </a:prstGeom>
        </p:spPr>
        <p:txBody>
          <a:bodyPr spcFirstLastPara="1" wrap="square" lIns="0" tIns="0" rIns="0" bIns="0" anchor="t" anchorCtr="0">
            <a:noAutofit/>
          </a:bodyPr>
          <a:lstStyle/>
          <a:p>
            <a:pPr marL="200025" marR="0" lvl="0" indent="-174625" algn="l" rtl="0">
              <a:lnSpc>
                <a:spcPct val="115000"/>
              </a:lnSpc>
              <a:spcBef>
                <a:spcPts val="0"/>
              </a:spcBef>
              <a:spcAft>
                <a:spcPts val="0"/>
              </a:spcAft>
              <a:buClr>
                <a:schemeClr val="accent1"/>
              </a:buClr>
              <a:buSzPts val="1400"/>
              <a:buChar char="﹢"/>
            </a:pPr>
            <a:r>
              <a:rPr lang="pt-BR" dirty="0" err="1" smtClean="0">
                <a:solidFill>
                  <a:schemeClr val="dk1"/>
                </a:solidFill>
              </a:rPr>
              <a:t>Kubectl</a:t>
            </a:r>
            <a:r>
              <a:rPr lang="pt-BR" dirty="0" smtClean="0">
                <a:solidFill>
                  <a:schemeClr val="dk1"/>
                </a:solidFill>
              </a:rPr>
              <a:t> é mais simples</a:t>
            </a:r>
          </a:p>
          <a:p>
            <a:pPr marL="200025" marR="0" lvl="0" indent="-174625" algn="l" rtl="0">
              <a:lnSpc>
                <a:spcPct val="115000"/>
              </a:lnSpc>
              <a:spcBef>
                <a:spcPts val="0"/>
              </a:spcBef>
              <a:spcAft>
                <a:spcPts val="0"/>
              </a:spcAft>
              <a:buClr>
                <a:schemeClr val="accent1"/>
              </a:buClr>
              <a:buSzPts val="1400"/>
              <a:buChar char="﹢"/>
            </a:pPr>
            <a:r>
              <a:rPr lang="pt-BR" dirty="0" err="1" smtClean="0">
                <a:solidFill>
                  <a:schemeClr val="dk1"/>
                </a:solidFill>
              </a:rPr>
              <a:t>Helm</a:t>
            </a:r>
            <a:r>
              <a:rPr lang="pt-BR" dirty="0" smtClean="0">
                <a:solidFill>
                  <a:schemeClr val="dk1"/>
                </a:solidFill>
              </a:rPr>
              <a:t> utiliza uma linguagem de </a:t>
            </a:r>
            <a:r>
              <a:rPr lang="pt-BR" dirty="0" err="1" smtClean="0">
                <a:solidFill>
                  <a:schemeClr val="dk1"/>
                </a:solidFill>
              </a:rPr>
              <a:t>template</a:t>
            </a:r>
            <a:r>
              <a:rPr lang="pt-BR" dirty="0" smtClean="0">
                <a:solidFill>
                  <a:schemeClr val="dk1"/>
                </a:solidFill>
              </a:rPr>
              <a:t> (um pouco confusa)</a:t>
            </a:r>
          </a:p>
          <a:p>
            <a:pPr marL="200025" marR="0" lvl="0" indent="-174625" algn="l" rtl="0">
              <a:lnSpc>
                <a:spcPct val="115000"/>
              </a:lnSpc>
              <a:spcBef>
                <a:spcPts val="0"/>
              </a:spcBef>
              <a:spcAft>
                <a:spcPts val="0"/>
              </a:spcAft>
              <a:buClr>
                <a:schemeClr val="accent1"/>
              </a:buClr>
              <a:buSzPts val="1400"/>
              <a:buChar char="﹢"/>
            </a:pPr>
            <a:r>
              <a:rPr lang="pt-BR" dirty="0" err="1" smtClean="0">
                <a:solidFill>
                  <a:schemeClr val="dk1"/>
                </a:solidFill>
              </a:rPr>
              <a:t>Helm</a:t>
            </a:r>
            <a:r>
              <a:rPr lang="pt-BR" dirty="0" smtClean="0">
                <a:solidFill>
                  <a:schemeClr val="dk1"/>
                </a:solidFill>
              </a:rPr>
              <a:t> lembra o que ele criou (pois tem estado), então pode destruir objetos que se tornam desnecessários</a:t>
            </a:r>
          </a:p>
          <a:p>
            <a:pPr marL="200025" marR="0" lvl="0" indent="-174625" algn="l" rtl="0">
              <a:lnSpc>
                <a:spcPct val="115000"/>
              </a:lnSpc>
              <a:spcBef>
                <a:spcPts val="0"/>
              </a:spcBef>
              <a:spcAft>
                <a:spcPts val="0"/>
              </a:spcAft>
              <a:buClr>
                <a:schemeClr val="accent1"/>
              </a:buClr>
              <a:buSzPts val="1400"/>
              <a:buChar char="﹢"/>
            </a:pPr>
            <a:r>
              <a:rPr lang="pt-BR" dirty="0" err="1" smtClean="0">
                <a:solidFill>
                  <a:schemeClr val="dk1"/>
                </a:solidFill>
              </a:rPr>
              <a:t>Helm</a:t>
            </a:r>
            <a:r>
              <a:rPr lang="pt-BR" dirty="0" smtClean="0">
                <a:solidFill>
                  <a:schemeClr val="dk1"/>
                </a:solidFill>
              </a:rPr>
              <a:t> torna fácil ter variáveis diferentes por ambiente (</a:t>
            </a:r>
            <a:r>
              <a:rPr lang="pt-BR" dirty="0" err="1" smtClean="0">
                <a:solidFill>
                  <a:schemeClr val="dk1"/>
                </a:solidFill>
              </a:rPr>
              <a:t>prod</a:t>
            </a:r>
            <a:r>
              <a:rPr lang="pt-BR" dirty="0" smtClean="0">
                <a:solidFill>
                  <a:schemeClr val="dk1"/>
                </a:solidFill>
              </a:rPr>
              <a:t>/</a:t>
            </a:r>
            <a:r>
              <a:rPr lang="pt-BR" dirty="0" err="1" smtClean="0">
                <a:solidFill>
                  <a:schemeClr val="dk1"/>
                </a:solidFill>
              </a:rPr>
              <a:t>stage</a:t>
            </a:r>
            <a:r>
              <a:rPr lang="pt-BR" dirty="0" smtClean="0">
                <a:solidFill>
                  <a:schemeClr val="dk1"/>
                </a:solidFill>
              </a:rPr>
              <a:t>/</a:t>
            </a:r>
            <a:r>
              <a:rPr lang="pt-BR" dirty="0" err="1" smtClean="0">
                <a:solidFill>
                  <a:schemeClr val="dk1"/>
                </a:solidFill>
              </a:rPr>
              <a:t>qa</a:t>
            </a:r>
            <a:r>
              <a:rPr lang="pt-BR" dirty="0" smtClean="0">
                <a:solidFill>
                  <a:schemeClr val="dk1"/>
                </a:solidFill>
              </a:rPr>
              <a:t>/</a:t>
            </a:r>
            <a:r>
              <a:rPr lang="pt-BR" dirty="0" err="1" smtClean="0">
                <a:solidFill>
                  <a:schemeClr val="dk1"/>
                </a:solidFill>
              </a:rPr>
              <a:t>dev</a:t>
            </a:r>
            <a:r>
              <a:rPr lang="pt-BR" dirty="0" smtClean="0">
                <a:solidFill>
                  <a:schemeClr val="dk1"/>
                </a:solidFill>
              </a:rPr>
              <a:t> etc</a:t>
            </a:r>
            <a:r>
              <a:rPr lang="pt-BR" dirty="0" smtClean="0">
                <a:solidFill>
                  <a:schemeClr val="dk1"/>
                </a:solidFill>
              </a:rPr>
              <a:t>...)</a:t>
            </a:r>
            <a:endParaRPr lang="pt-BR" dirty="0" smtClean="0">
              <a:solidFill>
                <a:schemeClr val="dk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76"/>
          <p:cNvSpPr txBox="1">
            <a:spLocks noGrp="1"/>
          </p:cNvSpPr>
          <p:nvPr>
            <p:ph type="sldNum" idx="12"/>
          </p:nvPr>
        </p:nvSpPr>
        <p:spPr>
          <a:xfrm>
            <a:off x="8200013" y="4877442"/>
            <a:ext cx="548700" cy="138600"/>
          </a:xfrm>
          <a:prstGeom prst="rect">
            <a:avLst/>
          </a:prstGeom>
        </p:spPr>
        <p:txBody>
          <a:bodyPr spcFirstLastPara="1" wrap="square" lIns="0" tIns="0" rIns="0" bIns="0" anchor="ctr" anchorCtr="0">
            <a:spAutoFit/>
          </a:bodyPr>
          <a:lstStyle/>
          <a:p>
            <a:pPr marL="0" lvl="0" indent="0" algn="r" rtl="0">
              <a:spcBef>
                <a:spcPts val="0"/>
              </a:spcBef>
              <a:spcAft>
                <a:spcPts val="0"/>
              </a:spcAft>
              <a:buNone/>
            </a:pPr>
            <a:fld id="{00000000-1234-1234-1234-123412341234}" type="slidenum">
              <a:rPr lang="pt-BR" smtClean="0"/>
              <a:pPr marL="0" lvl="0" indent="0" algn="r" rtl="0">
                <a:spcBef>
                  <a:spcPts val="0"/>
                </a:spcBef>
                <a:spcAft>
                  <a:spcPts val="0"/>
                </a:spcAft>
                <a:buNone/>
              </a:pPr>
              <a:t>13</a:t>
            </a:fld>
            <a:endParaRPr lang="pt-BR"/>
          </a:p>
        </p:txBody>
      </p:sp>
      <p:sp>
        <p:nvSpPr>
          <p:cNvPr id="605" name="Google Shape;605;p76"/>
          <p:cNvSpPr txBox="1">
            <a:spLocks noGrp="1"/>
          </p:cNvSpPr>
          <p:nvPr>
            <p:ph type="title"/>
          </p:nvPr>
        </p:nvSpPr>
        <p:spPr>
          <a:xfrm>
            <a:off x="411600" y="303225"/>
            <a:ext cx="7726500" cy="789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pt-BR" dirty="0" smtClean="0">
                <a:latin typeface="Helvetica" pitchFamily="34" charset="0"/>
                <a:ea typeface="Verdana" pitchFamily="34" charset="0"/>
              </a:rPr>
              <a:t>LIMITAÇÕES DO HELM</a:t>
            </a:r>
            <a:endParaRPr lang="pt-BR" dirty="0">
              <a:latin typeface="Helvetica" pitchFamily="34" charset="0"/>
              <a:ea typeface="Verdana" pitchFamily="34" charset="0"/>
            </a:endParaRPr>
          </a:p>
        </p:txBody>
      </p:sp>
      <p:sp>
        <p:nvSpPr>
          <p:cNvPr id="606" name="Google Shape;606;p76"/>
          <p:cNvSpPr txBox="1">
            <a:spLocks noGrp="1"/>
          </p:cNvSpPr>
          <p:nvPr>
            <p:ph type="body" idx="1"/>
          </p:nvPr>
        </p:nvSpPr>
        <p:spPr>
          <a:xfrm>
            <a:off x="411700" y="1015524"/>
            <a:ext cx="7193100" cy="3918425"/>
          </a:xfrm>
          <a:prstGeom prst="rect">
            <a:avLst/>
          </a:prstGeom>
        </p:spPr>
        <p:txBody>
          <a:bodyPr spcFirstLastPara="1" wrap="square" lIns="0" tIns="0" rIns="0" bIns="0" anchor="t" anchorCtr="0">
            <a:noAutofit/>
          </a:bodyPr>
          <a:lstStyle/>
          <a:p>
            <a:pPr marL="200025" marR="0" lvl="0" indent="-174625" algn="l" rtl="0">
              <a:lnSpc>
                <a:spcPct val="115000"/>
              </a:lnSpc>
              <a:spcBef>
                <a:spcPts val="0"/>
              </a:spcBef>
              <a:spcAft>
                <a:spcPts val="0"/>
              </a:spcAft>
              <a:buClr>
                <a:schemeClr val="accent1"/>
              </a:buClr>
              <a:buSzPts val="1400"/>
              <a:buChar char="﹢"/>
            </a:pPr>
            <a:r>
              <a:rPr lang="pt-BR" dirty="0" err="1" smtClean="0">
                <a:solidFill>
                  <a:schemeClr val="dk1"/>
                </a:solidFill>
              </a:rPr>
              <a:t>So</a:t>
            </a:r>
            <a:r>
              <a:rPr lang="pt-BR" dirty="0" smtClean="0">
                <a:solidFill>
                  <a:schemeClr val="dk1"/>
                </a:solidFill>
              </a:rPr>
              <a:t> manipula </a:t>
            </a:r>
            <a:r>
              <a:rPr lang="pt-BR" dirty="0" err="1" smtClean="0">
                <a:solidFill>
                  <a:schemeClr val="dk1"/>
                </a:solidFill>
              </a:rPr>
              <a:t>objectos</a:t>
            </a:r>
            <a:r>
              <a:rPr lang="pt-BR" dirty="0" smtClean="0">
                <a:solidFill>
                  <a:schemeClr val="dk1"/>
                </a:solidFill>
              </a:rPr>
              <a:t> do K8S (Nada de AWS/Google/</a:t>
            </a:r>
            <a:r>
              <a:rPr lang="pt-BR" dirty="0" err="1" smtClean="0">
                <a:solidFill>
                  <a:schemeClr val="dk1"/>
                </a:solidFill>
              </a:rPr>
              <a:t>Azure</a:t>
            </a:r>
            <a:r>
              <a:rPr lang="pt-BR" dirty="0" smtClean="0">
                <a:solidFill>
                  <a:schemeClr val="dk1"/>
                </a:solidFill>
              </a:rPr>
              <a:t>/GitHub/</a:t>
            </a:r>
            <a:r>
              <a:rPr lang="pt-BR" dirty="0" err="1" smtClean="0">
                <a:solidFill>
                  <a:schemeClr val="dk1"/>
                </a:solidFill>
              </a:rPr>
              <a:t>Okta</a:t>
            </a:r>
            <a:r>
              <a:rPr lang="pt-BR" dirty="0" smtClean="0">
                <a:solidFill>
                  <a:schemeClr val="dk1"/>
                </a:solidFill>
              </a:rPr>
              <a:t>/</a:t>
            </a:r>
            <a:r>
              <a:rPr lang="pt-BR" dirty="0" err="1" smtClean="0">
                <a:solidFill>
                  <a:schemeClr val="dk1"/>
                </a:solidFill>
              </a:rPr>
              <a:t>Jenkins</a:t>
            </a:r>
            <a:r>
              <a:rPr lang="pt-BR" dirty="0" smtClean="0">
                <a:solidFill>
                  <a:schemeClr val="dk1"/>
                </a:solidFill>
              </a:rPr>
              <a:t>/</a:t>
            </a:r>
            <a:r>
              <a:rPr lang="pt-BR" dirty="0" err="1" smtClean="0">
                <a:solidFill>
                  <a:schemeClr val="dk1"/>
                </a:solidFill>
              </a:rPr>
              <a:t>etc</a:t>
            </a:r>
            <a:r>
              <a:rPr lang="pt-BR" dirty="0" smtClean="0">
                <a:solidFill>
                  <a:schemeClr val="dk1"/>
                </a:solidFill>
              </a:rPr>
              <a:t>)</a:t>
            </a:r>
          </a:p>
          <a:p>
            <a:pPr marL="200025" marR="0" lvl="0" indent="-174625" algn="l" rtl="0">
              <a:lnSpc>
                <a:spcPct val="115000"/>
              </a:lnSpc>
              <a:spcBef>
                <a:spcPts val="0"/>
              </a:spcBef>
              <a:spcAft>
                <a:spcPts val="0"/>
              </a:spcAft>
              <a:buClr>
                <a:schemeClr val="accent1"/>
              </a:buClr>
              <a:buSzPts val="1400"/>
              <a:buChar char="﹢"/>
            </a:pPr>
            <a:r>
              <a:rPr lang="pt-BR" dirty="0" smtClean="0">
                <a:solidFill>
                  <a:schemeClr val="dk1"/>
                </a:solidFill>
              </a:rPr>
              <a:t>Não permite você ver as modificações que serão feitas*</a:t>
            </a:r>
          </a:p>
          <a:p>
            <a:pPr marL="657225" lvl="1" indent="-174625">
              <a:lnSpc>
                <a:spcPct val="115000"/>
              </a:lnSpc>
              <a:buClr>
                <a:schemeClr val="accent1"/>
              </a:buClr>
              <a:buSzPts val="1400"/>
              <a:buChar char="﹢"/>
            </a:pPr>
            <a:r>
              <a:rPr lang="pt-BR" dirty="0" smtClean="0">
                <a:solidFill>
                  <a:schemeClr val="dk1"/>
                </a:solidFill>
              </a:rPr>
              <a:t>Sim, você ver o </a:t>
            </a:r>
            <a:r>
              <a:rPr lang="pt-BR" dirty="0" err="1" smtClean="0">
                <a:solidFill>
                  <a:schemeClr val="dk1"/>
                </a:solidFill>
              </a:rPr>
              <a:t>template</a:t>
            </a:r>
            <a:r>
              <a:rPr lang="pt-BR" dirty="0" smtClean="0">
                <a:solidFill>
                  <a:schemeClr val="dk1"/>
                </a:solidFill>
              </a:rPr>
              <a:t> que será gerado, mas não o </a:t>
            </a:r>
            <a:r>
              <a:rPr lang="pt-BR" dirty="0" err="1" smtClean="0">
                <a:solidFill>
                  <a:schemeClr val="dk1"/>
                </a:solidFill>
              </a:rPr>
              <a:t>diff</a:t>
            </a:r>
            <a:r>
              <a:rPr lang="pt-BR" dirty="0" smtClean="0">
                <a:solidFill>
                  <a:schemeClr val="dk1"/>
                </a:solidFill>
              </a:rPr>
              <a:t> em si.</a:t>
            </a:r>
          </a:p>
          <a:p>
            <a:pPr marL="0" indent="-190500">
              <a:lnSpc>
                <a:spcPct val="115000"/>
              </a:lnSpc>
              <a:spcBef>
                <a:spcPts val="600"/>
              </a:spcBef>
              <a:buClr>
                <a:schemeClr val="accent1"/>
              </a:buClr>
              <a:buChar char="﹢"/>
            </a:pPr>
            <a:r>
              <a:rPr lang="pt-BR" dirty="0" smtClean="0">
                <a:solidFill>
                  <a:schemeClr val="dk1"/>
                </a:solidFill>
              </a:rPr>
              <a:t>As vezes ele perde a sincronia</a:t>
            </a:r>
            <a:r>
              <a:rPr lang="pt-BR" dirty="0" smtClean="0">
                <a:solidFill>
                  <a:schemeClr val="dk1"/>
                </a:solidFill>
              </a:rPr>
              <a:t>, o que causa “</a:t>
            </a:r>
            <a:r>
              <a:rPr lang="pt-BR" dirty="0" err="1" smtClean="0">
                <a:solidFill>
                  <a:schemeClr val="dk1"/>
                </a:solidFill>
              </a:rPr>
              <a:t>stack</a:t>
            </a:r>
            <a:r>
              <a:rPr lang="pt-BR" dirty="0" smtClean="0">
                <a:solidFill>
                  <a:schemeClr val="dk1"/>
                </a:solidFill>
              </a:rPr>
              <a:t> traces”</a:t>
            </a:r>
            <a:endParaRPr lang="pt-BR" dirty="0" smtClean="0">
              <a:solidFill>
                <a:schemeClr val="dk1"/>
              </a:solidFill>
            </a:endParaRPr>
          </a:p>
          <a:p>
            <a:pPr marL="200025" marR="0" lvl="0" indent="-174625" algn="l" rtl="0">
              <a:lnSpc>
                <a:spcPct val="115000"/>
              </a:lnSpc>
              <a:spcBef>
                <a:spcPts val="1000"/>
              </a:spcBef>
              <a:spcAft>
                <a:spcPts val="0"/>
              </a:spcAft>
              <a:buClr>
                <a:schemeClr val="accent1"/>
              </a:buClr>
              <a:buSzPts val="1400"/>
              <a:buChar char="﹢"/>
            </a:pPr>
            <a:r>
              <a:rPr lang="pt-BR" dirty="0" smtClean="0">
                <a:solidFill>
                  <a:schemeClr val="dk1"/>
                </a:solidFill>
              </a:rPr>
              <a:t>História de Horror (real):</a:t>
            </a:r>
          </a:p>
          <a:p>
            <a:pPr marL="657225" lvl="1" indent="-174625">
              <a:lnSpc>
                <a:spcPct val="115000"/>
              </a:lnSpc>
              <a:spcBef>
                <a:spcPts val="1000"/>
              </a:spcBef>
              <a:buClr>
                <a:schemeClr val="accent1"/>
              </a:buClr>
              <a:buSzPts val="1400"/>
              <a:buChar char="﹢"/>
            </a:pPr>
            <a:r>
              <a:rPr lang="pt-BR" dirty="0" smtClean="0">
                <a:solidFill>
                  <a:schemeClr val="dk1"/>
                </a:solidFill>
              </a:rPr>
              <a:t>Uma vez foi decidido que o </a:t>
            </a:r>
            <a:r>
              <a:rPr lang="pt-BR" dirty="0" err="1" smtClean="0">
                <a:solidFill>
                  <a:schemeClr val="dk1"/>
                </a:solidFill>
              </a:rPr>
              <a:t>namespace</a:t>
            </a:r>
            <a:r>
              <a:rPr lang="pt-BR" dirty="0" smtClean="0">
                <a:solidFill>
                  <a:schemeClr val="dk1"/>
                </a:solidFill>
              </a:rPr>
              <a:t> k8s não seria mais gerencial do pelo </a:t>
            </a:r>
            <a:r>
              <a:rPr lang="pt-BR" dirty="0" err="1" smtClean="0">
                <a:solidFill>
                  <a:schemeClr val="dk1"/>
                </a:solidFill>
              </a:rPr>
              <a:t>Helm</a:t>
            </a:r>
            <a:endParaRPr lang="pt-BR" dirty="0" smtClean="0">
              <a:solidFill>
                <a:schemeClr val="dk1"/>
              </a:solidFill>
            </a:endParaRPr>
          </a:p>
          <a:p>
            <a:pPr marL="1114425" lvl="2" indent="-174625">
              <a:lnSpc>
                <a:spcPct val="115000"/>
              </a:lnSpc>
              <a:spcBef>
                <a:spcPts val="1000"/>
              </a:spcBef>
              <a:buClr>
                <a:schemeClr val="accent1"/>
              </a:buClr>
              <a:buSzPts val="1400"/>
              <a:buChar char="﹢"/>
            </a:pPr>
            <a:r>
              <a:rPr lang="pt-BR" dirty="0" smtClean="0">
                <a:solidFill>
                  <a:schemeClr val="dk1"/>
                </a:solidFill>
              </a:rPr>
              <a:t>Logo, o </a:t>
            </a:r>
            <a:r>
              <a:rPr lang="pt-BR" dirty="0" err="1" smtClean="0">
                <a:solidFill>
                  <a:schemeClr val="dk1"/>
                </a:solidFill>
              </a:rPr>
              <a:t>namespace</a:t>
            </a:r>
            <a:r>
              <a:rPr lang="pt-BR" dirty="0" smtClean="0">
                <a:solidFill>
                  <a:schemeClr val="dk1"/>
                </a:solidFill>
              </a:rPr>
              <a:t>.</a:t>
            </a:r>
            <a:r>
              <a:rPr lang="pt-BR" dirty="0" err="1" smtClean="0">
                <a:solidFill>
                  <a:schemeClr val="dk1"/>
                </a:solidFill>
              </a:rPr>
              <a:t>yaml</a:t>
            </a:r>
            <a:r>
              <a:rPr lang="pt-BR" dirty="0" smtClean="0">
                <a:solidFill>
                  <a:schemeClr val="dk1"/>
                </a:solidFill>
              </a:rPr>
              <a:t> foi apagado</a:t>
            </a:r>
          </a:p>
          <a:p>
            <a:pPr marL="657225" lvl="1" indent="-174625">
              <a:lnSpc>
                <a:spcPct val="115000"/>
              </a:lnSpc>
              <a:spcBef>
                <a:spcPts val="1000"/>
              </a:spcBef>
              <a:buClr>
                <a:schemeClr val="accent1"/>
              </a:buClr>
              <a:buSzPts val="1400"/>
              <a:buChar char="﹢"/>
            </a:pPr>
            <a:r>
              <a:rPr lang="pt-BR" dirty="0" smtClean="0">
                <a:solidFill>
                  <a:schemeClr val="dk1"/>
                </a:solidFill>
              </a:rPr>
              <a:t>Quando rodamos o </a:t>
            </a:r>
            <a:r>
              <a:rPr lang="pt-BR" dirty="0" err="1" smtClean="0">
                <a:solidFill>
                  <a:schemeClr val="dk1"/>
                </a:solidFill>
              </a:rPr>
              <a:t>helm</a:t>
            </a:r>
            <a:r>
              <a:rPr lang="pt-BR" dirty="0" smtClean="0">
                <a:solidFill>
                  <a:schemeClr val="dk1"/>
                </a:solidFill>
              </a:rPr>
              <a:t> em produção, ele removeu o </a:t>
            </a:r>
            <a:r>
              <a:rPr lang="pt-BR" dirty="0" err="1" smtClean="0">
                <a:solidFill>
                  <a:schemeClr val="dk1"/>
                </a:solidFill>
              </a:rPr>
              <a:t>namespace</a:t>
            </a:r>
            <a:r>
              <a:rPr lang="pt-BR" dirty="0" smtClean="0">
                <a:solidFill>
                  <a:schemeClr val="dk1"/>
                </a:solidFill>
              </a:rPr>
              <a:t>.</a:t>
            </a:r>
          </a:p>
          <a:p>
            <a:pPr marL="657225" lvl="1" indent="-174625">
              <a:lnSpc>
                <a:spcPct val="115000"/>
              </a:lnSpc>
              <a:spcBef>
                <a:spcPts val="1000"/>
              </a:spcBef>
              <a:buClr>
                <a:schemeClr val="accent1"/>
              </a:buClr>
              <a:buSzPts val="1400"/>
              <a:buChar char="﹢"/>
            </a:pPr>
            <a:r>
              <a:rPr lang="pt-BR" dirty="0" smtClean="0">
                <a:solidFill>
                  <a:schemeClr val="dk1"/>
                </a:solidFill>
              </a:rPr>
              <a:t>E com isso TODOS os objetos (</a:t>
            </a:r>
            <a:r>
              <a:rPr lang="pt-BR" dirty="0" err="1" smtClean="0">
                <a:solidFill>
                  <a:schemeClr val="dk1"/>
                </a:solidFill>
              </a:rPr>
              <a:t>pods</a:t>
            </a:r>
            <a:r>
              <a:rPr lang="pt-BR" dirty="0" smtClean="0">
                <a:solidFill>
                  <a:schemeClr val="dk1"/>
                </a:solidFill>
              </a:rPr>
              <a:t>/</a:t>
            </a:r>
            <a:r>
              <a:rPr lang="pt-BR" dirty="0" err="1" smtClean="0">
                <a:solidFill>
                  <a:schemeClr val="dk1"/>
                </a:solidFill>
              </a:rPr>
              <a:t>deployments</a:t>
            </a:r>
            <a:r>
              <a:rPr lang="pt-BR" dirty="0" smtClean="0">
                <a:solidFill>
                  <a:schemeClr val="dk1"/>
                </a:solidFill>
              </a:rPr>
              <a:t>/</a:t>
            </a:r>
            <a:r>
              <a:rPr lang="pt-BR" dirty="0" err="1" smtClean="0">
                <a:solidFill>
                  <a:schemeClr val="dk1"/>
                </a:solidFill>
              </a:rPr>
              <a:t>etc</a:t>
            </a:r>
            <a:r>
              <a:rPr lang="pt-BR" dirty="0" smtClean="0">
                <a:solidFill>
                  <a:schemeClr val="dk1"/>
                </a:solidFill>
              </a:rPr>
              <a:t>) de produção</a:t>
            </a:r>
          </a:p>
          <a:p>
            <a:pPr marL="657225" lvl="1" indent="-174625">
              <a:lnSpc>
                <a:spcPct val="115000"/>
              </a:lnSpc>
              <a:spcBef>
                <a:spcPts val="1000"/>
              </a:spcBef>
              <a:buClr>
                <a:schemeClr val="accent1"/>
              </a:buClr>
              <a:buSzPts val="1400"/>
              <a:buChar char="﹢"/>
            </a:pPr>
            <a:r>
              <a:rPr lang="pt-BR" dirty="0" smtClean="0">
                <a:solidFill>
                  <a:schemeClr val="dk1"/>
                </a:solidFill>
              </a:rPr>
              <a:t>Não é culpa do </a:t>
            </a:r>
            <a:r>
              <a:rPr lang="pt-BR" dirty="0" err="1" smtClean="0">
                <a:solidFill>
                  <a:schemeClr val="dk1"/>
                </a:solidFill>
              </a:rPr>
              <a:t>Helm</a:t>
            </a:r>
            <a:r>
              <a:rPr lang="pt-BR" dirty="0" smtClean="0">
                <a:solidFill>
                  <a:schemeClr val="dk1"/>
                </a:solidFill>
              </a:rPr>
              <a:t>. Ele fez o que </a:t>
            </a:r>
            <a:r>
              <a:rPr lang="pt-BR" dirty="0" err="1" smtClean="0">
                <a:solidFill>
                  <a:schemeClr val="dk1"/>
                </a:solidFill>
              </a:rPr>
              <a:t>madamos</a:t>
            </a:r>
            <a:r>
              <a:rPr lang="pt-BR" dirty="0" smtClean="0">
                <a:solidFill>
                  <a:schemeClr val="dk1"/>
                </a:solidFill>
              </a:rPr>
              <a:t>. Mas... É uma faca muito afiada para o dia a dia</a:t>
            </a:r>
          </a:p>
          <a:p>
            <a:pPr marL="657225" lvl="1" indent="-174625">
              <a:lnSpc>
                <a:spcPct val="115000"/>
              </a:lnSpc>
              <a:spcBef>
                <a:spcPts val="1000"/>
              </a:spcBef>
              <a:buClr>
                <a:schemeClr val="accent1"/>
              </a:buClr>
              <a:buSzPts val="1400"/>
              <a:buChar char="﹢"/>
            </a:pPr>
            <a:r>
              <a:rPr lang="pt-BR" dirty="0" smtClean="0">
                <a:solidFill>
                  <a:schemeClr val="dk1"/>
                </a:solidFill>
              </a:rPr>
              <a:t>Foi uma longa noite. Nunca mais!</a:t>
            </a:r>
            <a:endParaRPr lang="pt-BR" dirty="0" smtClean="0">
              <a:solidFill>
                <a:schemeClr val="dk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77"/>
          <p:cNvSpPr txBox="1">
            <a:spLocks noGrp="1"/>
          </p:cNvSpPr>
          <p:nvPr>
            <p:ph type="sldNum" idx="12"/>
          </p:nvPr>
        </p:nvSpPr>
        <p:spPr>
          <a:xfrm>
            <a:off x="8200013" y="4877442"/>
            <a:ext cx="548700" cy="138600"/>
          </a:xfrm>
          <a:prstGeom prst="rect">
            <a:avLst/>
          </a:prstGeom>
        </p:spPr>
        <p:txBody>
          <a:bodyPr spcFirstLastPara="1" wrap="square" lIns="0" tIns="0" rIns="0" bIns="0" anchor="ctr" anchorCtr="0">
            <a:spAutoFit/>
          </a:bodyPr>
          <a:lstStyle/>
          <a:p>
            <a:pPr marL="0" lvl="0" indent="0" algn="r" rtl="0">
              <a:spcBef>
                <a:spcPts val="0"/>
              </a:spcBef>
              <a:spcAft>
                <a:spcPts val="0"/>
              </a:spcAft>
              <a:buNone/>
            </a:pPr>
            <a:fld id="{00000000-1234-1234-1234-123412341234}" type="slidenum">
              <a:rPr lang="pt-BR" smtClean="0"/>
              <a:pPr marL="0" lvl="0" indent="0" algn="r" rtl="0">
                <a:spcBef>
                  <a:spcPts val="0"/>
                </a:spcBef>
                <a:spcAft>
                  <a:spcPts val="0"/>
                </a:spcAft>
                <a:buNone/>
              </a:pPr>
              <a:t>14</a:t>
            </a:fld>
            <a:endParaRPr lang="pt-BR"/>
          </a:p>
        </p:txBody>
      </p:sp>
      <p:sp>
        <p:nvSpPr>
          <p:cNvPr id="612" name="Google Shape;612;p77"/>
          <p:cNvSpPr txBox="1">
            <a:spLocks noGrp="1"/>
          </p:cNvSpPr>
          <p:nvPr>
            <p:ph type="title"/>
          </p:nvPr>
        </p:nvSpPr>
        <p:spPr>
          <a:xfrm>
            <a:off x="411600" y="303225"/>
            <a:ext cx="7726500" cy="789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pt-BR" smtClean="0"/>
              <a:t>TERRAFORM</a:t>
            </a:r>
            <a:endParaRPr lang="pt-BR"/>
          </a:p>
        </p:txBody>
      </p:sp>
      <p:sp>
        <p:nvSpPr>
          <p:cNvPr id="613" name="Google Shape;613;p77"/>
          <p:cNvSpPr txBox="1">
            <a:spLocks noGrp="1"/>
          </p:cNvSpPr>
          <p:nvPr>
            <p:ph type="body" idx="1"/>
          </p:nvPr>
        </p:nvSpPr>
        <p:spPr>
          <a:xfrm>
            <a:off x="411700" y="1015525"/>
            <a:ext cx="7193100" cy="2991900"/>
          </a:xfrm>
          <a:prstGeom prst="rect">
            <a:avLst/>
          </a:prstGeom>
        </p:spPr>
        <p:txBody>
          <a:bodyPr spcFirstLastPara="1" wrap="square" lIns="0" tIns="0" rIns="0" bIns="0" anchor="t" anchorCtr="0">
            <a:noAutofit/>
          </a:bodyPr>
          <a:lstStyle/>
          <a:p>
            <a:pPr marL="228600" marR="0" lvl="1" indent="-190500" algn="l" rtl="0">
              <a:lnSpc>
                <a:spcPct val="115000"/>
              </a:lnSpc>
              <a:spcBef>
                <a:spcPts val="0"/>
              </a:spcBef>
              <a:spcAft>
                <a:spcPts val="0"/>
              </a:spcAft>
              <a:buClr>
                <a:schemeClr val="accent1"/>
              </a:buClr>
              <a:buSzPts val="1200"/>
              <a:buChar char="﹢"/>
            </a:pPr>
            <a:r>
              <a:rPr lang="pt-BR" dirty="0" smtClean="0">
                <a:solidFill>
                  <a:schemeClr val="dk1"/>
                </a:solidFill>
              </a:rPr>
              <a:t>Pode manipular objetos do K8S, AWS, Google </a:t>
            </a:r>
            <a:r>
              <a:rPr lang="pt-BR" dirty="0" err="1" smtClean="0">
                <a:solidFill>
                  <a:schemeClr val="dk1"/>
                </a:solidFill>
              </a:rPr>
              <a:t>Cloud</a:t>
            </a:r>
            <a:r>
              <a:rPr lang="pt-BR" dirty="0" smtClean="0">
                <a:solidFill>
                  <a:schemeClr val="dk1"/>
                </a:solidFill>
              </a:rPr>
              <a:t>,</a:t>
            </a:r>
            <a:r>
              <a:rPr lang="pt-BR" dirty="0" smtClean="0">
                <a:solidFill>
                  <a:schemeClr val="dk1"/>
                </a:solidFill>
              </a:rPr>
              <a:t> </a:t>
            </a:r>
            <a:r>
              <a:rPr lang="pt-BR" dirty="0" err="1" smtClean="0">
                <a:solidFill>
                  <a:schemeClr val="dk1"/>
                </a:solidFill>
              </a:rPr>
              <a:t>Azure</a:t>
            </a:r>
            <a:r>
              <a:rPr lang="pt-BR" dirty="0" smtClean="0">
                <a:solidFill>
                  <a:schemeClr val="dk1"/>
                </a:solidFill>
              </a:rPr>
              <a:t>, GitHub, </a:t>
            </a:r>
            <a:r>
              <a:rPr lang="pt-BR" dirty="0" err="1" smtClean="0">
                <a:solidFill>
                  <a:schemeClr val="dk1"/>
                </a:solidFill>
              </a:rPr>
              <a:t>Okta</a:t>
            </a:r>
            <a:r>
              <a:rPr lang="pt-BR" dirty="0" smtClean="0">
                <a:solidFill>
                  <a:schemeClr val="dk1"/>
                </a:solidFill>
              </a:rPr>
              <a:t> e </a:t>
            </a:r>
            <a:r>
              <a:rPr lang="pt-BR" dirty="0" err="1" smtClean="0">
                <a:solidFill>
                  <a:schemeClr val="dk1"/>
                </a:solidFill>
              </a:rPr>
              <a:t>praticalmente</a:t>
            </a:r>
            <a:r>
              <a:rPr lang="pt-BR" dirty="0" smtClean="0">
                <a:solidFill>
                  <a:schemeClr val="dk1"/>
                </a:solidFill>
              </a:rPr>
              <a:t> qualquer outro, ao mesmo tempo!</a:t>
            </a:r>
            <a:endParaRPr lang="pt-BR" dirty="0" smtClean="0">
              <a:solidFill>
                <a:schemeClr val="dk1"/>
              </a:solidFill>
            </a:endParaRPr>
          </a:p>
          <a:p>
            <a:pPr marL="228600" marR="0" lvl="1" indent="-190500" algn="l" rtl="0">
              <a:lnSpc>
                <a:spcPct val="115000"/>
              </a:lnSpc>
              <a:spcBef>
                <a:spcPts val="600"/>
              </a:spcBef>
              <a:spcAft>
                <a:spcPts val="0"/>
              </a:spcAft>
              <a:buClr>
                <a:schemeClr val="accent1"/>
              </a:buClr>
              <a:buSzPts val="1200"/>
              <a:buChar char="﹢"/>
            </a:pPr>
            <a:r>
              <a:rPr lang="pt-BR" dirty="0" smtClean="0">
                <a:solidFill>
                  <a:schemeClr val="dk1"/>
                </a:solidFill>
              </a:rPr>
              <a:t>Te </a:t>
            </a:r>
            <a:r>
              <a:rPr lang="pt-BR" dirty="0" smtClean="0">
                <a:solidFill>
                  <a:schemeClr val="dk1"/>
                </a:solidFill>
              </a:rPr>
              <a:t>mostra EXATAMENTE o que será modificado. Inclusive se o objeto será </a:t>
            </a:r>
            <a:r>
              <a:rPr lang="pt-BR" dirty="0" err="1" smtClean="0">
                <a:solidFill>
                  <a:schemeClr val="dk1"/>
                </a:solidFill>
              </a:rPr>
              <a:t>destruido</a:t>
            </a:r>
            <a:r>
              <a:rPr lang="pt-BR" dirty="0" smtClean="0">
                <a:solidFill>
                  <a:schemeClr val="dk1"/>
                </a:solidFill>
              </a:rPr>
              <a:t> e recriado ou não.</a:t>
            </a:r>
          </a:p>
          <a:p>
            <a:pPr marL="228600" marR="0" lvl="1" indent="-190500" algn="l" rtl="0">
              <a:lnSpc>
                <a:spcPct val="115000"/>
              </a:lnSpc>
              <a:spcBef>
                <a:spcPts val="600"/>
              </a:spcBef>
              <a:spcAft>
                <a:spcPts val="0"/>
              </a:spcAft>
              <a:buClr>
                <a:schemeClr val="accent1"/>
              </a:buClr>
              <a:buSzPts val="1200"/>
              <a:buChar char="﹢"/>
            </a:pPr>
            <a:r>
              <a:rPr lang="pt-BR" dirty="0" err="1" smtClean="0">
                <a:solidFill>
                  <a:schemeClr val="dk1"/>
                </a:solidFill>
              </a:rPr>
              <a:t>Objectos</a:t>
            </a:r>
            <a:r>
              <a:rPr lang="pt-BR" dirty="0" smtClean="0">
                <a:solidFill>
                  <a:schemeClr val="dk1"/>
                </a:solidFill>
              </a:rPr>
              <a:t> do K8S no </a:t>
            </a:r>
            <a:r>
              <a:rPr lang="pt-BR" dirty="0" err="1" smtClean="0">
                <a:solidFill>
                  <a:schemeClr val="dk1"/>
                </a:solidFill>
              </a:rPr>
              <a:t>terraform</a:t>
            </a:r>
            <a:r>
              <a:rPr lang="pt-BR" dirty="0" smtClean="0">
                <a:solidFill>
                  <a:schemeClr val="dk1"/>
                </a:solidFill>
              </a:rPr>
              <a:t> são praticamente 1 x 1 com </a:t>
            </a:r>
            <a:r>
              <a:rPr lang="pt-BR" dirty="0" err="1" smtClean="0">
                <a:solidFill>
                  <a:schemeClr val="dk1"/>
                </a:solidFill>
              </a:rPr>
              <a:t>YAMLs</a:t>
            </a:r>
            <a:r>
              <a:rPr lang="pt-BR" dirty="0" smtClean="0">
                <a:solidFill>
                  <a:schemeClr val="dk1"/>
                </a:solidFill>
              </a:rPr>
              <a:t> do K8S.</a:t>
            </a:r>
          </a:p>
          <a:p>
            <a:pPr marL="685800" lvl="2" indent="-190500">
              <a:lnSpc>
                <a:spcPct val="115000"/>
              </a:lnSpc>
              <a:spcBef>
                <a:spcPts val="600"/>
              </a:spcBef>
              <a:buClr>
                <a:schemeClr val="accent1"/>
              </a:buClr>
              <a:buSzPts val="1200"/>
              <a:buChar char="﹢"/>
            </a:pPr>
            <a:r>
              <a:rPr lang="pt-BR" dirty="0" smtClean="0">
                <a:solidFill>
                  <a:schemeClr val="dk1"/>
                </a:solidFill>
              </a:rPr>
              <a:t>Existe uma ferramenta open source que converte</a:t>
            </a:r>
            <a:r>
              <a:rPr lang="pt-BR" dirty="0" smtClean="0">
                <a:solidFill>
                  <a:schemeClr val="dk1"/>
                </a:solidFill>
                <a:latin typeface="Proxima Nova Semibold"/>
                <a:ea typeface="Proxima Nova Semibold"/>
                <a:cs typeface="Proxima Nova Semibold"/>
                <a:sym typeface="Proxima Nova Semibold"/>
              </a:rPr>
              <a:t> </a:t>
            </a:r>
            <a:r>
              <a:rPr lang="pt-BR" dirty="0" smtClean="0">
                <a:solidFill>
                  <a:schemeClr val="dk1"/>
                </a:solidFill>
              </a:rPr>
              <a:t>(</a:t>
            </a:r>
            <a:r>
              <a:rPr lang="pt-BR" u="sng" dirty="0" smtClean="0">
                <a:solidFill>
                  <a:schemeClr val="accent1"/>
                </a:solidFill>
                <a:hlinkClick r:id="rId3"/>
              </a:rPr>
              <a:t>https://github.com/sl1pm4t/k2tf</a:t>
            </a:r>
            <a:r>
              <a:rPr lang="pt-BR" dirty="0" smtClean="0">
                <a:solidFill>
                  <a:schemeClr val="dk1"/>
                </a:solidFill>
              </a:rPr>
              <a:t>).</a:t>
            </a:r>
          </a:p>
          <a:p>
            <a:pPr marL="228600" lvl="1" indent="-190500">
              <a:lnSpc>
                <a:spcPct val="115000"/>
              </a:lnSpc>
              <a:spcBef>
                <a:spcPts val="600"/>
              </a:spcBef>
              <a:buClr>
                <a:schemeClr val="accent1"/>
              </a:buClr>
              <a:buChar char="﹢"/>
            </a:pPr>
            <a:r>
              <a:rPr lang="pt-BR" dirty="0" smtClean="0">
                <a:solidFill>
                  <a:schemeClr val="dk1"/>
                </a:solidFill>
              </a:rPr>
              <a:t>Veja a diferença entre o </a:t>
            </a:r>
            <a:r>
              <a:rPr lang="pt-BR" dirty="0" err="1" smtClean="0">
                <a:solidFill>
                  <a:schemeClr val="dk1"/>
                </a:solidFill>
              </a:rPr>
              <a:t>deployment</a:t>
            </a:r>
            <a:r>
              <a:rPr lang="pt-BR" dirty="0" smtClean="0">
                <a:solidFill>
                  <a:schemeClr val="dk1"/>
                </a:solidFill>
              </a:rPr>
              <a:t>.tf para </a:t>
            </a:r>
            <a:r>
              <a:rPr lang="pt-BR" dirty="0" err="1" smtClean="0">
                <a:solidFill>
                  <a:schemeClr val="dk1"/>
                </a:solidFill>
              </a:rPr>
              <a:t>deployment</a:t>
            </a:r>
            <a:r>
              <a:rPr lang="pt-BR" dirty="0" smtClean="0">
                <a:solidFill>
                  <a:schemeClr val="dk1"/>
                </a:solidFill>
              </a:rPr>
              <a:t>.</a:t>
            </a:r>
            <a:r>
              <a:rPr lang="pt-BR" dirty="0" err="1" smtClean="0">
                <a:solidFill>
                  <a:schemeClr val="dk1"/>
                </a:solidFill>
              </a:rPr>
              <a:t>yaml</a:t>
            </a:r>
            <a:endParaRPr lang="pt-BR" dirty="0" smtClean="0">
              <a:solidFill>
                <a:schemeClr val="dk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78"/>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SzPts val="900"/>
              <a:buNone/>
            </a:pPr>
            <a:fld id="{00000000-1234-1234-1234-123412341234}" type="slidenum">
              <a:rPr lang="pt-BR" smtClean="0"/>
              <a:pPr marL="0" lvl="0" indent="0" algn="r" rtl="0">
                <a:lnSpc>
                  <a:spcPct val="100000"/>
                </a:lnSpc>
                <a:spcBef>
                  <a:spcPts val="0"/>
                </a:spcBef>
                <a:spcAft>
                  <a:spcPts val="0"/>
                </a:spcAft>
                <a:buSzPts val="900"/>
                <a:buNone/>
              </a:pPr>
              <a:t>15</a:t>
            </a:fld>
            <a:endParaRPr lang="pt-BR"/>
          </a:p>
        </p:txBody>
      </p:sp>
      <p:sp>
        <p:nvSpPr>
          <p:cNvPr id="619" name="Google Shape;619;p78"/>
          <p:cNvSpPr txBox="1">
            <a:spLocks noGrp="1"/>
          </p:cNvSpPr>
          <p:nvPr>
            <p:ph type="title"/>
          </p:nvPr>
        </p:nvSpPr>
        <p:spPr>
          <a:xfrm>
            <a:off x="411600" y="303225"/>
            <a:ext cx="7726500" cy="789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2800"/>
              <a:buNone/>
            </a:pPr>
            <a:r>
              <a:rPr lang="pt-BR" sz="3100" smtClean="0"/>
              <a:t>Kubectl vs helm</a:t>
            </a:r>
            <a:endParaRPr lang="pt-BR" sz="3100"/>
          </a:p>
        </p:txBody>
      </p:sp>
      <p:pic>
        <p:nvPicPr>
          <p:cNvPr id="620" name="Google Shape;620;p78"/>
          <p:cNvPicPr preferRelativeResize="0"/>
          <p:nvPr/>
        </p:nvPicPr>
        <p:blipFill rotWithShape="1">
          <a:blip r:embed="rId3">
            <a:alphaModFix/>
          </a:blip>
          <a:srcRect/>
          <a:stretch/>
        </p:blipFill>
        <p:spPr>
          <a:xfrm>
            <a:off x="0" y="0"/>
            <a:ext cx="9144000" cy="5143499"/>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79"/>
          <p:cNvSpPr txBox="1">
            <a:spLocks noGrp="1"/>
          </p:cNvSpPr>
          <p:nvPr>
            <p:ph type="sldNum" idx="12"/>
          </p:nvPr>
        </p:nvSpPr>
        <p:spPr>
          <a:xfrm>
            <a:off x="8200013" y="4877442"/>
            <a:ext cx="548700" cy="138600"/>
          </a:xfrm>
          <a:prstGeom prst="rect">
            <a:avLst/>
          </a:prstGeom>
        </p:spPr>
        <p:txBody>
          <a:bodyPr spcFirstLastPara="1" wrap="square" lIns="0" tIns="0" rIns="0" bIns="0" anchor="ctr" anchorCtr="0">
            <a:spAutoFit/>
          </a:bodyPr>
          <a:lstStyle/>
          <a:p>
            <a:pPr marL="0" lvl="0" indent="0" algn="r" rtl="0">
              <a:spcBef>
                <a:spcPts val="0"/>
              </a:spcBef>
              <a:spcAft>
                <a:spcPts val="0"/>
              </a:spcAft>
              <a:buNone/>
            </a:pPr>
            <a:fld id="{00000000-1234-1234-1234-123412341234}" type="slidenum">
              <a:rPr lang="pt-BR" smtClean="0"/>
              <a:pPr marL="0" lvl="0" indent="0" algn="r" rtl="0">
                <a:spcBef>
                  <a:spcPts val="0"/>
                </a:spcBef>
                <a:spcAft>
                  <a:spcPts val="0"/>
                </a:spcAft>
                <a:buNone/>
              </a:pPr>
              <a:t>16</a:t>
            </a:fld>
            <a:endParaRPr lang="pt-BR"/>
          </a:p>
        </p:txBody>
      </p:sp>
      <p:sp>
        <p:nvSpPr>
          <p:cNvPr id="626" name="Google Shape;626;p79"/>
          <p:cNvSpPr txBox="1">
            <a:spLocks noGrp="1"/>
          </p:cNvSpPr>
          <p:nvPr>
            <p:ph type="title"/>
          </p:nvPr>
        </p:nvSpPr>
        <p:spPr>
          <a:xfrm>
            <a:off x="411600" y="303225"/>
            <a:ext cx="7726500" cy="789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pt-BR" dirty="0" smtClean="0"/>
              <a:t>TERRAFORM  </a:t>
            </a:r>
            <a:r>
              <a:rPr lang="pt-BR" sz="1200" b="0" dirty="0" smtClean="0">
                <a:solidFill>
                  <a:srgbClr val="1B1B1B"/>
                </a:solidFill>
                <a:latin typeface="Proxima Nova Semibold"/>
                <a:ea typeface="Proxima Nova Semibold"/>
                <a:cs typeface="Proxima Nova Semibold"/>
                <a:sym typeface="Proxima Nova Semibold"/>
              </a:rPr>
              <a:t>Vamos adicionar variáveis de ambiente ao nosso </a:t>
            </a:r>
            <a:r>
              <a:rPr lang="pt-BR" sz="1200" b="0" dirty="0" err="1" smtClean="0">
                <a:solidFill>
                  <a:srgbClr val="1B1B1B"/>
                </a:solidFill>
                <a:latin typeface="Proxima Nova Semibold"/>
                <a:ea typeface="Proxima Nova Semibold"/>
                <a:cs typeface="Proxima Nova Semibold"/>
                <a:sym typeface="Proxima Nova Semibold"/>
              </a:rPr>
              <a:t>deplyment</a:t>
            </a:r>
            <a:r>
              <a:rPr lang="pt-BR" sz="1200" b="0" dirty="0" smtClean="0">
                <a:solidFill>
                  <a:srgbClr val="1B1B1B"/>
                </a:solidFill>
                <a:latin typeface="Proxima Nova Semibold"/>
                <a:ea typeface="Proxima Nova Semibold"/>
                <a:cs typeface="Proxima Nova Semibold"/>
                <a:sym typeface="Proxima Nova Semibold"/>
              </a:rPr>
              <a:t>!</a:t>
            </a:r>
          </a:p>
          <a:p>
            <a:pPr marL="0" lvl="0" indent="0" algn="l" rtl="0">
              <a:spcBef>
                <a:spcPts val="0"/>
              </a:spcBef>
              <a:spcAft>
                <a:spcPts val="0"/>
              </a:spcAft>
              <a:buNone/>
            </a:pPr>
            <a:endParaRPr lang="pt-BR" dirty="0"/>
          </a:p>
        </p:txBody>
      </p:sp>
      <p:pic>
        <p:nvPicPr>
          <p:cNvPr id="627" name="Google Shape;627;p79"/>
          <p:cNvPicPr preferRelativeResize="0"/>
          <p:nvPr/>
        </p:nvPicPr>
        <p:blipFill rotWithShape="1">
          <a:blip r:embed="rId3">
            <a:alphaModFix/>
          </a:blip>
          <a:srcRect/>
          <a:stretch/>
        </p:blipFill>
        <p:spPr>
          <a:xfrm>
            <a:off x="0" y="870087"/>
            <a:ext cx="9143999" cy="3897177"/>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Google Shape;632;p80"/>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SzPts val="900"/>
              <a:buNone/>
            </a:pPr>
            <a:fld id="{00000000-1234-1234-1234-123412341234}" type="slidenum">
              <a:rPr lang="pt-BR" smtClean="0"/>
              <a:pPr marL="0" lvl="0" indent="0" algn="r" rtl="0">
                <a:lnSpc>
                  <a:spcPct val="100000"/>
                </a:lnSpc>
                <a:spcBef>
                  <a:spcPts val="0"/>
                </a:spcBef>
                <a:spcAft>
                  <a:spcPts val="0"/>
                </a:spcAft>
                <a:buSzPts val="900"/>
                <a:buNone/>
              </a:pPr>
              <a:t>17</a:t>
            </a:fld>
            <a:endParaRPr lang="pt-BR"/>
          </a:p>
        </p:txBody>
      </p:sp>
      <p:pic>
        <p:nvPicPr>
          <p:cNvPr id="633" name="Google Shape;633;p80"/>
          <p:cNvPicPr preferRelativeResize="0"/>
          <p:nvPr/>
        </p:nvPicPr>
        <p:blipFill rotWithShape="1">
          <a:blip r:embed="rId3">
            <a:alphaModFix/>
          </a:blip>
          <a:srcRect/>
          <a:stretch/>
        </p:blipFill>
        <p:spPr>
          <a:xfrm>
            <a:off x="0" y="0"/>
            <a:ext cx="11364912" cy="8335963"/>
          </a:xfrm>
          <a:prstGeom prst="rect">
            <a:avLst/>
          </a:prstGeom>
          <a:noFill/>
          <a:ln>
            <a:noFill/>
          </a:ln>
        </p:spPr>
      </p:pic>
      <p:sp>
        <p:nvSpPr>
          <p:cNvPr id="634" name="Google Shape;634;p80"/>
          <p:cNvSpPr/>
          <p:nvPr/>
        </p:nvSpPr>
        <p:spPr>
          <a:xfrm>
            <a:off x="914400" y="3714750"/>
            <a:ext cx="3962400" cy="1219200"/>
          </a:xfrm>
          <a:prstGeom prst="ellipse">
            <a:avLst/>
          </a:prstGeom>
          <a:noFill/>
          <a:ln w="508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lang="pt-BR"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p81"/>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SzPts val="900"/>
              <a:buNone/>
            </a:pPr>
            <a:fld id="{00000000-1234-1234-1234-123412341234}" type="slidenum">
              <a:rPr lang="pt-BR" smtClean="0"/>
              <a:pPr marL="0" lvl="0" indent="0" algn="r" rtl="0">
                <a:lnSpc>
                  <a:spcPct val="100000"/>
                </a:lnSpc>
                <a:spcBef>
                  <a:spcPts val="0"/>
                </a:spcBef>
                <a:spcAft>
                  <a:spcPts val="0"/>
                </a:spcAft>
                <a:buSzPts val="900"/>
                <a:buNone/>
              </a:pPr>
              <a:t>18</a:t>
            </a:fld>
            <a:endParaRPr lang="pt-BR"/>
          </a:p>
        </p:txBody>
      </p:sp>
      <p:pic>
        <p:nvPicPr>
          <p:cNvPr id="640" name="Google Shape;640;p81"/>
          <p:cNvPicPr preferRelativeResize="0"/>
          <p:nvPr/>
        </p:nvPicPr>
        <p:blipFill rotWithShape="1">
          <a:blip r:embed="rId3">
            <a:alphaModFix/>
          </a:blip>
          <a:srcRect/>
          <a:stretch/>
        </p:blipFill>
        <p:spPr>
          <a:xfrm>
            <a:off x="0" y="-3192463"/>
            <a:ext cx="11364912" cy="8335963"/>
          </a:xfrm>
          <a:prstGeom prst="rect">
            <a:avLst/>
          </a:prstGeom>
          <a:noFill/>
          <a:ln>
            <a:noFill/>
          </a:ln>
        </p:spPr>
      </p:pic>
      <p:sp>
        <p:nvSpPr>
          <p:cNvPr id="641" name="Google Shape;641;p81"/>
          <p:cNvSpPr/>
          <p:nvPr/>
        </p:nvSpPr>
        <p:spPr>
          <a:xfrm>
            <a:off x="1066800" y="514350"/>
            <a:ext cx="3962400" cy="1219200"/>
          </a:xfrm>
          <a:prstGeom prst="ellipse">
            <a:avLst/>
          </a:prstGeom>
          <a:noFill/>
          <a:ln w="508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lang="pt-BR" sz="1400" b="0" i="0" u="none" strike="noStrike" cap="none">
              <a:solidFill>
                <a:schemeClr val="lt1"/>
              </a:solidFill>
              <a:latin typeface="Arial"/>
              <a:ea typeface="Arial"/>
              <a:cs typeface="Arial"/>
              <a:sym typeface="Arial"/>
            </a:endParaRPr>
          </a:p>
        </p:txBody>
      </p:sp>
      <p:sp>
        <p:nvSpPr>
          <p:cNvPr id="642" name="Google Shape;642;p81"/>
          <p:cNvSpPr/>
          <p:nvPr/>
        </p:nvSpPr>
        <p:spPr>
          <a:xfrm>
            <a:off x="0" y="3028950"/>
            <a:ext cx="3962400" cy="1219200"/>
          </a:xfrm>
          <a:prstGeom prst="ellipse">
            <a:avLst/>
          </a:prstGeom>
          <a:noFill/>
          <a:ln w="508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lang="pt-BR"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Google Shape;647;p82"/>
          <p:cNvSpPr txBox="1">
            <a:spLocks noGrp="1"/>
          </p:cNvSpPr>
          <p:nvPr>
            <p:ph type="sldNum" idx="12"/>
          </p:nvPr>
        </p:nvSpPr>
        <p:spPr>
          <a:xfrm>
            <a:off x="8200013" y="4877442"/>
            <a:ext cx="548700" cy="138600"/>
          </a:xfrm>
          <a:prstGeom prst="rect">
            <a:avLst/>
          </a:prstGeom>
        </p:spPr>
        <p:txBody>
          <a:bodyPr spcFirstLastPara="1" wrap="square" lIns="0" tIns="0" rIns="0" bIns="0" anchor="ctr" anchorCtr="0">
            <a:spAutoFit/>
          </a:bodyPr>
          <a:lstStyle/>
          <a:p>
            <a:pPr marL="0" lvl="0" indent="0" algn="r" rtl="0">
              <a:spcBef>
                <a:spcPts val="0"/>
              </a:spcBef>
              <a:spcAft>
                <a:spcPts val="0"/>
              </a:spcAft>
              <a:buNone/>
            </a:pPr>
            <a:fld id="{00000000-1234-1234-1234-123412341234}" type="slidenum">
              <a:rPr lang="pt-BR" smtClean="0"/>
              <a:pPr marL="0" lvl="0" indent="0" algn="r" rtl="0">
                <a:spcBef>
                  <a:spcPts val="0"/>
                </a:spcBef>
                <a:spcAft>
                  <a:spcPts val="0"/>
                </a:spcAft>
                <a:buNone/>
              </a:pPr>
              <a:t>19</a:t>
            </a:fld>
            <a:endParaRPr lang="pt-BR"/>
          </a:p>
        </p:txBody>
      </p:sp>
      <p:sp>
        <p:nvSpPr>
          <p:cNvPr id="648" name="Google Shape;648;p82"/>
          <p:cNvSpPr txBox="1">
            <a:spLocks noGrp="1"/>
          </p:cNvSpPr>
          <p:nvPr>
            <p:ph type="title"/>
          </p:nvPr>
        </p:nvSpPr>
        <p:spPr>
          <a:xfrm>
            <a:off x="411600" y="303225"/>
            <a:ext cx="7726500" cy="789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pt-BR" smtClean="0"/>
              <a:t>TERRAFORM</a:t>
            </a:r>
            <a:endParaRPr lang="pt-BR"/>
          </a:p>
        </p:txBody>
      </p:sp>
      <p:sp>
        <p:nvSpPr>
          <p:cNvPr id="649" name="Google Shape;649;p82"/>
          <p:cNvSpPr txBox="1">
            <a:spLocks noGrp="1"/>
          </p:cNvSpPr>
          <p:nvPr>
            <p:ph type="body" idx="1"/>
          </p:nvPr>
        </p:nvSpPr>
        <p:spPr>
          <a:xfrm>
            <a:off x="411700" y="1015525"/>
            <a:ext cx="7193100" cy="2991900"/>
          </a:xfrm>
          <a:prstGeom prst="rect">
            <a:avLst/>
          </a:prstGeom>
        </p:spPr>
        <p:txBody>
          <a:bodyPr spcFirstLastPara="1" wrap="square" lIns="0" tIns="0" rIns="0" bIns="0" anchor="t" anchorCtr="0">
            <a:noAutofit/>
          </a:bodyPr>
          <a:lstStyle/>
          <a:p>
            <a:pPr marL="200025" marR="0" lvl="0" indent="-161925" algn="l" rtl="0">
              <a:lnSpc>
                <a:spcPct val="115000"/>
              </a:lnSpc>
              <a:spcBef>
                <a:spcPts val="0"/>
              </a:spcBef>
              <a:spcAft>
                <a:spcPts val="0"/>
              </a:spcAft>
              <a:buClr>
                <a:schemeClr val="accent1"/>
              </a:buClr>
              <a:buSzPts val="1200"/>
              <a:buChar char="﹢"/>
            </a:pPr>
            <a:r>
              <a:rPr lang="pt-BR" dirty="0" smtClean="0"/>
              <a:t>A confirmação do que será modificado não tem preço!</a:t>
            </a:r>
          </a:p>
          <a:p>
            <a:pPr marL="200025" marR="0" lvl="0" indent="-161925" algn="l" rtl="0">
              <a:lnSpc>
                <a:spcPct val="115000"/>
              </a:lnSpc>
              <a:spcBef>
                <a:spcPts val="0"/>
              </a:spcBef>
              <a:spcAft>
                <a:spcPts val="0"/>
              </a:spcAft>
              <a:buClr>
                <a:schemeClr val="accent1"/>
              </a:buClr>
              <a:buSzPts val="1200"/>
              <a:buChar char="﹢"/>
            </a:pPr>
            <a:r>
              <a:rPr lang="pt-BR" dirty="0" smtClean="0"/>
              <a:t>Mas ele faz mais que isso, ele integra com todo o resto da sua infraestrutura:</a:t>
            </a:r>
          </a:p>
          <a:p>
            <a:pPr marL="657225" lvl="1" indent="-161925">
              <a:lnSpc>
                <a:spcPct val="115000"/>
              </a:lnSpc>
              <a:buClr>
                <a:schemeClr val="accent1"/>
              </a:buClr>
              <a:buChar char="﹢"/>
            </a:pPr>
            <a:r>
              <a:rPr lang="pt-BR" dirty="0" smtClean="0"/>
              <a:t>Sua nuvem</a:t>
            </a:r>
          </a:p>
          <a:p>
            <a:pPr marL="657225" lvl="1" indent="-161925">
              <a:lnSpc>
                <a:spcPct val="115000"/>
              </a:lnSpc>
              <a:buClr>
                <a:schemeClr val="accent1"/>
              </a:buClr>
              <a:buChar char="﹢"/>
            </a:pPr>
            <a:r>
              <a:rPr lang="pt-BR" dirty="0" smtClean="0"/>
              <a:t>Seu DNS</a:t>
            </a:r>
          </a:p>
          <a:p>
            <a:pPr marL="657225" lvl="1" indent="-161925">
              <a:lnSpc>
                <a:spcPct val="115000"/>
              </a:lnSpc>
              <a:buClr>
                <a:schemeClr val="accent1"/>
              </a:buClr>
              <a:buChar char="﹢"/>
            </a:pPr>
            <a:r>
              <a:rPr lang="pt-BR" dirty="0" err="1" smtClean="0"/>
              <a:t>Jenkins</a:t>
            </a:r>
            <a:endParaRPr lang="pt-BR" dirty="0" smtClean="0"/>
          </a:p>
          <a:p>
            <a:pPr marL="657225" lvl="1" indent="-161925">
              <a:lnSpc>
                <a:spcPct val="115000"/>
              </a:lnSpc>
              <a:buClr>
                <a:schemeClr val="accent1"/>
              </a:buClr>
              <a:buChar char="﹢"/>
            </a:pPr>
            <a:r>
              <a:rPr lang="pt-BR" dirty="0" err="1" smtClean="0"/>
              <a:t>Active</a:t>
            </a:r>
            <a:r>
              <a:rPr lang="pt-BR" dirty="0" smtClean="0"/>
              <a:t> </a:t>
            </a:r>
            <a:r>
              <a:rPr lang="pt-BR" dirty="0" err="1" smtClean="0"/>
              <a:t>Directory</a:t>
            </a:r>
            <a:endParaRPr lang="pt-BR" dirty="0" smtClean="0"/>
          </a:p>
          <a:p>
            <a:pPr marL="657225" lvl="1" indent="-161925">
              <a:lnSpc>
                <a:spcPct val="115000"/>
              </a:lnSpc>
              <a:buClr>
                <a:schemeClr val="accent1"/>
              </a:buClr>
              <a:buChar char="﹢"/>
            </a:pPr>
            <a:r>
              <a:rPr lang="pt-BR" dirty="0" smtClean="0"/>
              <a:t>Kong</a:t>
            </a:r>
          </a:p>
          <a:p>
            <a:pPr marL="657225" lvl="1" indent="-161925">
              <a:lnSpc>
                <a:spcPct val="115000"/>
              </a:lnSpc>
              <a:buClr>
                <a:schemeClr val="accent1"/>
              </a:buClr>
              <a:buChar char="﹢"/>
            </a:pPr>
            <a:r>
              <a:rPr lang="pt-BR" dirty="0" smtClean="0"/>
              <a:t>Qualquer outra coisa aqui: </a:t>
            </a:r>
            <a:r>
              <a:rPr lang="pt-BR" sz="1200" u="sng" dirty="0" smtClean="0">
                <a:solidFill>
                  <a:schemeClr val="accent1"/>
                </a:solidFill>
                <a:hlinkClick r:id="rId3"/>
              </a:rPr>
              <a:t>https://registry.terraform.io/browse/providers</a:t>
            </a:r>
            <a:endParaRPr lang="pt-BR" sz="1200" u="sng" dirty="0" smtClean="0">
              <a:solidFill>
                <a:schemeClr val="accent1"/>
              </a:solidFill>
            </a:endParaRPr>
          </a:p>
          <a:p>
            <a:pPr marL="657225" lvl="1" indent="-161925">
              <a:lnSpc>
                <a:spcPct val="115000"/>
              </a:lnSpc>
              <a:buClr>
                <a:schemeClr val="accent1"/>
              </a:buClr>
              <a:buFont typeface="Proxima Nova"/>
              <a:buChar char="﹢"/>
            </a:pPr>
            <a:r>
              <a:rPr lang="pt-BR" dirty="0" smtClean="0"/>
              <a:t>Tudo que você escrever!</a:t>
            </a:r>
            <a:endParaRPr lang="pt-BR" sz="1200" u="sng" dirty="0" smtClean="0">
              <a:solidFill>
                <a:schemeClr val="accent1"/>
              </a:solidFill>
            </a:endParaRPr>
          </a:p>
          <a:p>
            <a:pPr marL="200025" lvl="0" indent="0" algn="l" rtl="0">
              <a:spcBef>
                <a:spcPts val="600"/>
              </a:spcBef>
              <a:spcAft>
                <a:spcPts val="0"/>
              </a:spcAft>
              <a:buNone/>
            </a:pPr>
            <a:endParaRPr lang="pt-BR" sz="1000" dirty="0">
              <a:solidFill>
                <a:schemeClr val="dk1"/>
              </a:solidFill>
              <a:latin typeface="Proxima Nova Semibold"/>
              <a:ea typeface="Proxima Nova Semibold"/>
              <a:cs typeface="Proxima Nova Semibold"/>
              <a:sym typeface="Proxima Nova Semibold"/>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65"/>
          <p:cNvSpPr txBox="1">
            <a:spLocks noGrp="1"/>
          </p:cNvSpPr>
          <p:nvPr>
            <p:ph type="sldNum" idx="12"/>
          </p:nvPr>
        </p:nvSpPr>
        <p:spPr>
          <a:xfrm>
            <a:off x="8200013" y="4877442"/>
            <a:ext cx="548700" cy="138600"/>
          </a:xfrm>
          <a:prstGeom prst="rect">
            <a:avLst/>
          </a:prstGeom>
        </p:spPr>
        <p:txBody>
          <a:bodyPr spcFirstLastPara="1" wrap="square" lIns="0" tIns="0" rIns="0" bIns="0" anchor="ctr" anchorCtr="0">
            <a:spAutoFit/>
          </a:bodyPr>
          <a:lstStyle/>
          <a:p>
            <a:pPr marL="0" lvl="0" indent="0" algn="r" rtl="0">
              <a:spcBef>
                <a:spcPts val="0"/>
              </a:spcBef>
              <a:spcAft>
                <a:spcPts val="0"/>
              </a:spcAft>
              <a:buClr>
                <a:srgbClr val="000000"/>
              </a:buClr>
              <a:buSzPts val="900"/>
              <a:buFont typeface="Arial"/>
              <a:buNone/>
            </a:pPr>
            <a:fld id="{00000000-1234-1234-1234-123412341234}" type="slidenum">
              <a:rPr lang="pt-BR" smtClean="0"/>
              <a:pPr marL="0" lvl="0" indent="0" algn="r" rtl="0">
                <a:spcBef>
                  <a:spcPts val="0"/>
                </a:spcBef>
                <a:spcAft>
                  <a:spcPts val="0"/>
                </a:spcAft>
                <a:buClr>
                  <a:srgbClr val="000000"/>
                </a:buClr>
                <a:buSzPts val="900"/>
                <a:buFont typeface="Arial"/>
                <a:buNone/>
              </a:pPr>
              <a:t>2</a:t>
            </a:fld>
            <a:endParaRPr lang="pt-BR"/>
          </a:p>
        </p:txBody>
      </p:sp>
      <p:sp>
        <p:nvSpPr>
          <p:cNvPr id="512" name="Google Shape;512;p65"/>
          <p:cNvSpPr txBox="1">
            <a:spLocks noGrp="1"/>
          </p:cNvSpPr>
          <p:nvPr>
            <p:ph type="title"/>
          </p:nvPr>
        </p:nvSpPr>
        <p:spPr>
          <a:xfrm>
            <a:off x="411600" y="303225"/>
            <a:ext cx="7726500" cy="789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pt-BR" dirty="0" smtClean="0"/>
              <a:t>SOBRE MIM</a:t>
            </a:r>
            <a:endParaRPr lang="pt-BR" dirty="0"/>
          </a:p>
        </p:txBody>
      </p:sp>
      <p:sp>
        <p:nvSpPr>
          <p:cNvPr id="513" name="Google Shape;513;p65"/>
          <p:cNvSpPr txBox="1">
            <a:spLocks noGrp="1"/>
          </p:cNvSpPr>
          <p:nvPr>
            <p:ph type="body" idx="1"/>
          </p:nvPr>
        </p:nvSpPr>
        <p:spPr>
          <a:xfrm>
            <a:off x="411700" y="1015525"/>
            <a:ext cx="8337000" cy="2991900"/>
          </a:xfrm>
          <a:prstGeom prst="rect">
            <a:avLst/>
          </a:prstGeom>
        </p:spPr>
        <p:txBody>
          <a:bodyPr spcFirstLastPara="1" wrap="square" lIns="0" tIns="0" rIns="0" bIns="0" anchor="t" anchorCtr="0">
            <a:noAutofit/>
          </a:bodyPr>
          <a:lstStyle/>
          <a:p>
            <a:pPr marL="200025" marR="0" lvl="0" indent="-174625" algn="l" rtl="0">
              <a:lnSpc>
                <a:spcPct val="115000"/>
              </a:lnSpc>
              <a:spcBef>
                <a:spcPts val="0"/>
              </a:spcBef>
              <a:spcAft>
                <a:spcPts val="0"/>
              </a:spcAft>
              <a:buClr>
                <a:schemeClr val="accent1"/>
              </a:buClr>
              <a:buSzPts val="1400"/>
              <a:buChar char="﹢"/>
            </a:pPr>
            <a:r>
              <a:rPr lang="pt-BR" dirty="0" smtClean="0">
                <a:solidFill>
                  <a:schemeClr val="dk1"/>
                </a:solidFill>
              </a:rPr>
              <a:t>Bacharel em Ciência da Computação</a:t>
            </a:r>
          </a:p>
          <a:p>
            <a:pPr marL="200025" marR="0" lvl="0" indent="-174625" algn="l" rtl="0">
              <a:lnSpc>
                <a:spcPct val="115000"/>
              </a:lnSpc>
              <a:spcBef>
                <a:spcPts val="600"/>
              </a:spcBef>
              <a:spcAft>
                <a:spcPts val="0"/>
              </a:spcAft>
              <a:buClr>
                <a:schemeClr val="accent1"/>
              </a:buClr>
              <a:buSzPts val="1400"/>
              <a:buChar char="﹢"/>
            </a:pPr>
            <a:r>
              <a:rPr lang="pt-BR" dirty="0" err="1" smtClean="0">
                <a:solidFill>
                  <a:schemeClr val="dk1"/>
                </a:solidFill>
              </a:rPr>
              <a:t>DevOps</a:t>
            </a:r>
            <a:r>
              <a:rPr lang="pt-BR" dirty="0" smtClean="0">
                <a:solidFill>
                  <a:schemeClr val="dk1"/>
                </a:solidFill>
              </a:rPr>
              <a:t> da ModusCreate.com (Empresa de Consultoria Remota nos EUA)</a:t>
            </a:r>
          </a:p>
          <a:p>
            <a:pPr marL="200025" marR="0" lvl="0" indent="-174625" algn="l" rtl="0">
              <a:lnSpc>
                <a:spcPct val="115000"/>
              </a:lnSpc>
              <a:spcBef>
                <a:spcPts val="600"/>
              </a:spcBef>
              <a:spcAft>
                <a:spcPts val="0"/>
              </a:spcAft>
              <a:buClr>
                <a:schemeClr val="accent1"/>
              </a:buClr>
              <a:buSzPts val="1400"/>
              <a:buChar char="﹢"/>
            </a:pPr>
            <a:r>
              <a:rPr lang="pt-BR" dirty="0" smtClean="0">
                <a:solidFill>
                  <a:schemeClr val="dk1"/>
                </a:solidFill>
              </a:rPr>
              <a:t>Certificado pela AWS</a:t>
            </a:r>
          </a:p>
          <a:p>
            <a:pPr marL="200025" marR="0" lvl="0" indent="-174625" algn="l" rtl="0">
              <a:lnSpc>
                <a:spcPct val="115000"/>
              </a:lnSpc>
              <a:spcBef>
                <a:spcPts val="600"/>
              </a:spcBef>
              <a:spcAft>
                <a:spcPts val="0"/>
              </a:spcAft>
              <a:buClr>
                <a:schemeClr val="accent1"/>
              </a:buClr>
              <a:buSzPts val="1400"/>
              <a:buChar char="﹢"/>
            </a:pPr>
            <a:r>
              <a:rPr lang="pt-BR" u="sng" dirty="0" smtClean="0">
                <a:solidFill>
                  <a:schemeClr val="accent1"/>
                </a:solidFill>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https://github.com/marcosdiez/</a:t>
            </a:r>
            <a:endParaRPr lang="pt-BR" dirty="0" smtClean="0">
              <a:solidFill>
                <a:schemeClr val="accent1"/>
              </a:solidFill>
            </a:endParaRPr>
          </a:p>
          <a:p>
            <a:pPr marL="457200" marR="0" lvl="1" indent="-203200" algn="l" rtl="0">
              <a:lnSpc>
                <a:spcPct val="115000"/>
              </a:lnSpc>
              <a:spcBef>
                <a:spcPts val="600"/>
              </a:spcBef>
              <a:spcAft>
                <a:spcPts val="0"/>
              </a:spcAft>
              <a:buClr>
                <a:schemeClr val="accent1"/>
              </a:buClr>
              <a:buSzPts val="1400"/>
              <a:buChar char="﹢"/>
            </a:pPr>
            <a:r>
              <a:rPr lang="pt-BR" dirty="0" err="1" smtClean="0">
                <a:solidFill>
                  <a:schemeClr val="dk1"/>
                </a:solidFill>
              </a:rPr>
              <a:t>Pull</a:t>
            </a:r>
            <a:r>
              <a:rPr lang="pt-BR" dirty="0" smtClean="0">
                <a:solidFill>
                  <a:schemeClr val="dk1"/>
                </a:solidFill>
              </a:rPr>
              <a:t> </a:t>
            </a:r>
            <a:r>
              <a:rPr lang="pt-BR" dirty="0" err="1" smtClean="0">
                <a:solidFill>
                  <a:schemeClr val="dk1"/>
                </a:solidFill>
              </a:rPr>
              <a:t>Requests</a:t>
            </a:r>
            <a:r>
              <a:rPr lang="pt-BR" dirty="0" smtClean="0">
                <a:solidFill>
                  <a:schemeClr val="dk1"/>
                </a:solidFill>
              </a:rPr>
              <a:t> </a:t>
            </a:r>
            <a:r>
              <a:rPr lang="pt-BR" dirty="0" smtClean="0">
                <a:solidFill>
                  <a:schemeClr val="dk1"/>
                </a:solidFill>
              </a:rPr>
              <a:t>relevantes para esta palestra</a:t>
            </a:r>
            <a:r>
              <a:rPr lang="pt-BR" dirty="0" smtClean="0">
                <a:solidFill>
                  <a:schemeClr val="dk1"/>
                </a:solidFill>
              </a:rPr>
              <a:t>:</a:t>
            </a:r>
          </a:p>
          <a:p>
            <a:pPr marL="628650" marR="0" lvl="2" indent="-161925" algn="l" rtl="0">
              <a:lnSpc>
                <a:spcPct val="115000"/>
              </a:lnSpc>
              <a:spcBef>
                <a:spcPts val="600"/>
              </a:spcBef>
              <a:spcAft>
                <a:spcPts val="0"/>
              </a:spcAft>
              <a:buClr>
                <a:schemeClr val="accent1"/>
              </a:buClr>
              <a:buSzPts val="1200"/>
              <a:buChar char="﹢"/>
            </a:pPr>
            <a:r>
              <a:rPr lang="pt-BR" sz="1200" u="sng" dirty="0" err="1" smtClean="0">
                <a:solidFill>
                  <a:schemeClr val="accent1"/>
                </a:solidFill>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Minikube</a:t>
            </a:r>
            <a:r>
              <a:rPr lang="pt-BR" sz="1200" u="sng" dirty="0" smtClean="0">
                <a:solidFill>
                  <a:schemeClr val="accent1"/>
                </a:solidFill>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 (mais de 10)</a:t>
            </a:r>
            <a:endParaRPr lang="pt-BR" sz="1200" dirty="0" smtClean="0">
              <a:solidFill>
                <a:schemeClr val="accent1"/>
              </a:solidFill>
            </a:endParaRPr>
          </a:p>
          <a:p>
            <a:pPr marL="628650" marR="0" lvl="2" indent="-161925" algn="l" rtl="0">
              <a:lnSpc>
                <a:spcPct val="115000"/>
              </a:lnSpc>
              <a:spcBef>
                <a:spcPts val="600"/>
              </a:spcBef>
              <a:spcAft>
                <a:spcPts val="0"/>
              </a:spcAft>
              <a:buClr>
                <a:schemeClr val="accent1"/>
              </a:buClr>
              <a:buSzPts val="1200"/>
              <a:buChar char="﹢"/>
            </a:pPr>
            <a:r>
              <a:rPr lang="pt-BR" sz="1200" u="sng" dirty="0" smtClean="0">
                <a:solidFill>
                  <a:schemeClr val="accent1"/>
                </a:solidFill>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Kubernetes </a:t>
            </a:r>
            <a:r>
              <a:rPr lang="pt-BR" sz="1200" u="sng" dirty="0" err="1" smtClean="0">
                <a:solidFill>
                  <a:schemeClr val="accent1"/>
                </a:solidFill>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Dashboard</a:t>
            </a:r>
            <a:r>
              <a:rPr lang="pt-BR" sz="1200" u="sng" dirty="0" smtClean="0">
                <a:solidFill>
                  <a:schemeClr val="accent1"/>
                </a:solidFill>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 (mais de 35</a:t>
            </a:r>
            <a:r>
              <a:rPr lang="pt-BR" sz="1200" u="sng" dirty="0" smtClean="0">
                <a:solidFill>
                  <a:schemeClr val="accent1"/>
                </a:solidFill>
              </a:rPr>
              <a:t>)</a:t>
            </a:r>
            <a:endParaRPr lang="pt-BR" sz="1200" dirty="0" smtClean="0">
              <a:solidFill>
                <a:schemeClr val="accent1"/>
              </a:solidFill>
            </a:endParaRPr>
          </a:p>
          <a:p>
            <a:pPr marL="628650" marR="0" lvl="2" indent="-161925" algn="l" rtl="0">
              <a:lnSpc>
                <a:spcPct val="115000"/>
              </a:lnSpc>
              <a:spcBef>
                <a:spcPts val="600"/>
              </a:spcBef>
              <a:spcAft>
                <a:spcPts val="0"/>
              </a:spcAft>
              <a:buClr>
                <a:schemeClr val="accent1"/>
              </a:buClr>
              <a:buSzPts val="1200"/>
              <a:buChar char="﹢"/>
            </a:pPr>
            <a:r>
              <a:rPr lang="pt-BR" sz="1200" u="sng" dirty="0" err="1" smtClean="0">
                <a:solidFill>
                  <a:schemeClr val="accent1"/>
                </a:solidFill>
                <a:hlinkClick r:id="rId6">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terraform-provider-kubernetes</a:t>
            </a:r>
            <a:endParaRPr lang="pt-BR" sz="1200" dirty="0" smtClean="0">
              <a:solidFill>
                <a:schemeClr val="accent1"/>
              </a:solidFill>
            </a:endParaRPr>
          </a:p>
          <a:p>
            <a:pPr marL="628650" marR="0" lvl="2" indent="-161925" algn="l" rtl="0">
              <a:lnSpc>
                <a:spcPct val="115000"/>
              </a:lnSpc>
              <a:spcBef>
                <a:spcPts val="600"/>
              </a:spcBef>
              <a:spcAft>
                <a:spcPts val="600"/>
              </a:spcAft>
              <a:buClr>
                <a:schemeClr val="accent1"/>
              </a:buClr>
              <a:buSzPts val="1200"/>
              <a:buChar char="﹢"/>
            </a:pPr>
            <a:r>
              <a:rPr lang="pt-BR" sz="1200" u="sng" dirty="0" err="1" smtClean="0">
                <a:solidFill>
                  <a:schemeClr val="accent1"/>
                </a:solidFill>
                <a:hlinkClick r:id="rId7">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terraform-provider-aws</a:t>
            </a:r>
            <a:endParaRPr lang="pt-BR" sz="1200" dirty="0">
              <a:solidFill>
                <a:schemeClr val="accent1"/>
              </a:solidFill>
              <a:highlight>
                <a:srgbClr val="FFFFFF"/>
              </a:highlight>
            </a:endParaRPr>
          </a:p>
        </p:txBody>
      </p:sp>
      <p:pic>
        <p:nvPicPr>
          <p:cNvPr id="514" name="Google Shape;514;p65"/>
          <p:cNvPicPr preferRelativeResize="0"/>
          <p:nvPr/>
        </p:nvPicPr>
        <p:blipFill>
          <a:blip r:embed="rId8">
            <a:alphaModFix/>
          </a:blip>
          <a:stretch>
            <a:fillRect/>
          </a:stretch>
        </p:blipFill>
        <p:spPr>
          <a:xfrm>
            <a:off x="6020425" y="2039000"/>
            <a:ext cx="2728275" cy="2728275"/>
          </a:xfrm>
          <a:prstGeom prst="rect">
            <a:avLst/>
          </a:prstGeom>
          <a:noFill/>
          <a:ln>
            <a:no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Google Shape;647;p82"/>
          <p:cNvSpPr txBox="1">
            <a:spLocks noGrp="1"/>
          </p:cNvSpPr>
          <p:nvPr>
            <p:ph type="sldNum" idx="12"/>
          </p:nvPr>
        </p:nvSpPr>
        <p:spPr>
          <a:xfrm>
            <a:off x="8200013" y="4877442"/>
            <a:ext cx="548700" cy="138600"/>
          </a:xfrm>
          <a:prstGeom prst="rect">
            <a:avLst/>
          </a:prstGeom>
        </p:spPr>
        <p:txBody>
          <a:bodyPr spcFirstLastPara="1" wrap="square" lIns="0" tIns="0" rIns="0" bIns="0" anchor="ctr" anchorCtr="0">
            <a:spAutoFit/>
          </a:bodyPr>
          <a:lstStyle/>
          <a:p>
            <a:pPr marL="0" lvl="0" indent="0" algn="r" rtl="0">
              <a:spcBef>
                <a:spcPts val="0"/>
              </a:spcBef>
              <a:spcAft>
                <a:spcPts val="0"/>
              </a:spcAft>
              <a:buNone/>
            </a:pPr>
            <a:fld id="{00000000-1234-1234-1234-123412341234}" type="slidenum">
              <a:rPr lang="pt-BR" smtClean="0"/>
              <a:pPr marL="0" lvl="0" indent="0" algn="r" rtl="0">
                <a:spcBef>
                  <a:spcPts val="0"/>
                </a:spcBef>
                <a:spcAft>
                  <a:spcPts val="0"/>
                </a:spcAft>
                <a:buNone/>
              </a:pPr>
              <a:t>20</a:t>
            </a:fld>
            <a:endParaRPr lang="pt-BR"/>
          </a:p>
        </p:txBody>
      </p:sp>
      <p:sp>
        <p:nvSpPr>
          <p:cNvPr id="648" name="Google Shape;648;p82"/>
          <p:cNvSpPr txBox="1">
            <a:spLocks noGrp="1"/>
          </p:cNvSpPr>
          <p:nvPr>
            <p:ph type="title"/>
          </p:nvPr>
        </p:nvSpPr>
        <p:spPr>
          <a:xfrm>
            <a:off x="411600" y="303225"/>
            <a:ext cx="7726500" cy="789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pt-BR" dirty="0" smtClean="0"/>
              <a:t>TERRAFORM + HELM</a:t>
            </a:r>
            <a:endParaRPr lang="pt-BR" dirty="0"/>
          </a:p>
        </p:txBody>
      </p:sp>
      <p:sp>
        <p:nvSpPr>
          <p:cNvPr id="649" name="Google Shape;649;p82"/>
          <p:cNvSpPr txBox="1">
            <a:spLocks noGrp="1"/>
          </p:cNvSpPr>
          <p:nvPr>
            <p:ph type="body" idx="1"/>
          </p:nvPr>
        </p:nvSpPr>
        <p:spPr>
          <a:xfrm>
            <a:off x="411700" y="1015525"/>
            <a:ext cx="7193100" cy="2991900"/>
          </a:xfrm>
          <a:prstGeom prst="rect">
            <a:avLst/>
          </a:prstGeom>
        </p:spPr>
        <p:txBody>
          <a:bodyPr spcFirstLastPara="1" wrap="square" lIns="0" tIns="0" rIns="0" bIns="0" anchor="t" anchorCtr="0">
            <a:noAutofit/>
          </a:bodyPr>
          <a:lstStyle/>
          <a:p>
            <a:pPr marL="200025" marR="0" lvl="0" indent="-161925" algn="l" rtl="0">
              <a:lnSpc>
                <a:spcPct val="115000"/>
              </a:lnSpc>
              <a:spcBef>
                <a:spcPts val="0"/>
              </a:spcBef>
              <a:spcAft>
                <a:spcPts val="0"/>
              </a:spcAft>
              <a:buClr>
                <a:schemeClr val="accent1"/>
              </a:buClr>
              <a:buSzPts val="1200"/>
              <a:buChar char="﹢"/>
            </a:pPr>
            <a:r>
              <a:rPr lang="pt-BR" dirty="0" smtClean="0"/>
              <a:t>As vezes você vai usar um projeto que já existe distribuído com </a:t>
            </a:r>
            <a:r>
              <a:rPr lang="pt-BR" dirty="0" err="1" smtClean="0"/>
              <a:t>Helm</a:t>
            </a:r>
            <a:endParaRPr lang="pt-BR" dirty="0" smtClean="0"/>
          </a:p>
          <a:p>
            <a:pPr marL="657225" lvl="1" indent="-161925">
              <a:lnSpc>
                <a:spcPct val="115000"/>
              </a:lnSpc>
              <a:buClr>
                <a:schemeClr val="accent1"/>
              </a:buClr>
              <a:buChar char="﹢"/>
            </a:pPr>
            <a:r>
              <a:rPr lang="pt-BR" dirty="0" err="1" smtClean="0"/>
              <a:t>Camunda</a:t>
            </a:r>
            <a:endParaRPr lang="pt-BR" dirty="0" smtClean="0"/>
          </a:p>
          <a:p>
            <a:pPr marL="657225" lvl="1" indent="-161925">
              <a:lnSpc>
                <a:spcPct val="115000"/>
              </a:lnSpc>
              <a:buClr>
                <a:schemeClr val="accent1"/>
              </a:buClr>
              <a:buChar char="﹢"/>
            </a:pPr>
            <a:r>
              <a:rPr lang="pt-BR" dirty="0" smtClean="0"/>
              <a:t>K8S </a:t>
            </a:r>
            <a:r>
              <a:rPr lang="pt-BR" dirty="0" err="1" smtClean="0"/>
              <a:t>Dashboard</a:t>
            </a:r>
            <a:endParaRPr lang="pt-BR" dirty="0" smtClean="0"/>
          </a:p>
          <a:p>
            <a:pPr marL="657225" lvl="1" indent="-161925">
              <a:lnSpc>
                <a:spcPct val="115000"/>
              </a:lnSpc>
              <a:buClr>
                <a:schemeClr val="accent1"/>
              </a:buClr>
              <a:buChar char="﹢"/>
            </a:pPr>
            <a:r>
              <a:rPr lang="pt-BR" dirty="0" err="1" smtClean="0"/>
              <a:t>Prometheus</a:t>
            </a:r>
            <a:endParaRPr lang="pt-BR" dirty="0" smtClean="0"/>
          </a:p>
          <a:p>
            <a:pPr marL="657225" lvl="1" indent="-161925">
              <a:lnSpc>
                <a:spcPct val="115000"/>
              </a:lnSpc>
              <a:buClr>
                <a:schemeClr val="accent1"/>
              </a:buClr>
              <a:buChar char="﹢"/>
            </a:pPr>
            <a:r>
              <a:rPr lang="pt-BR" dirty="0" err="1" smtClean="0"/>
              <a:t>Grafana</a:t>
            </a:r>
            <a:endParaRPr lang="pt-BR" dirty="0" smtClean="0"/>
          </a:p>
          <a:p>
            <a:pPr marL="657225" lvl="1" indent="-161925">
              <a:lnSpc>
                <a:spcPct val="115000"/>
              </a:lnSpc>
              <a:buClr>
                <a:schemeClr val="accent1"/>
              </a:buClr>
              <a:buChar char="﹢"/>
            </a:pPr>
            <a:endParaRPr lang="pt-BR" dirty="0" smtClean="0"/>
          </a:p>
          <a:p>
            <a:pPr marL="200025" indent="-161925">
              <a:lnSpc>
                <a:spcPct val="115000"/>
              </a:lnSpc>
              <a:buClr>
                <a:schemeClr val="accent1"/>
              </a:buClr>
              <a:buChar char="﹢"/>
            </a:pPr>
            <a:r>
              <a:rPr lang="pt-BR" dirty="0" smtClean="0"/>
              <a:t>Neste caso, sugiro o uso do </a:t>
            </a:r>
            <a:r>
              <a:rPr lang="pt-BR" dirty="0" err="1" smtClean="0"/>
              <a:t>Helm</a:t>
            </a:r>
            <a:r>
              <a:rPr lang="pt-BR" dirty="0" smtClean="0"/>
              <a:t> </a:t>
            </a:r>
            <a:r>
              <a:rPr lang="pt-BR" dirty="0" err="1" smtClean="0"/>
              <a:t>Provider</a:t>
            </a:r>
            <a:r>
              <a:rPr lang="pt-BR" dirty="0" smtClean="0"/>
              <a:t> para Terraform</a:t>
            </a:r>
            <a:endParaRPr lang="pt-BR" dirty="0" smtClean="0"/>
          </a:p>
          <a:p>
            <a:pPr marL="200025" lvl="0" indent="0" algn="l" rtl="0">
              <a:spcBef>
                <a:spcPts val="600"/>
              </a:spcBef>
              <a:spcAft>
                <a:spcPts val="0"/>
              </a:spcAft>
              <a:buNone/>
            </a:pPr>
            <a:endParaRPr lang="pt-BR" sz="1000" dirty="0">
              <a:solidFill>
                <a:schemeClr val="dk1"/>
              </a:solidFill>
              <a:latin typeface="Proxima Nova Semibold"/>
              <a:ea typeface="Proxima Nova Semibold"/>
              <a:cs typeface="Proxima Nova Semibold"/>
              <a:sym typeface="Proxima Nova Semibold"/>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Google Shape;647;p82"/>
          <p:cNvSpPr txBox="1">
            <a:spLocks noGrp="1"/>
          </p:cNvSpPr>
          <p:nvPr>
            <p:ph type="sldNum" idx="12"/>
          </p:nvPr>
        </p:nvSpPr>
        <p:spPr>
          <a:xfrm>
            <a:off x="8200013" y="4877442"/>
            <a:ext cx="548700" cy="138600"/>
          </a:xfrm>
          <a:prstGeom prst="rect">
            <a:avLst/>
          </a:prstGeom>
        </p:spPr>
        <p:txBody>
          <a:bodyPr spcFirstLastPara="1" wrap="square" lIns="0" tIns="0" rIns="0" bIns="0" anchor="ctr" anchorCtr="0">
            <a:spAutoFit/>
          </a:bodyPr>
          <a:lstStyle/>
          <a:p>
            <a:pPr marL="0" lvl="0" indent="0" algn="r" rtl="0">
              <a:spcBef>
                <a:spcPts val="0"/>
              </a:spcBef>
              <a:spcAft>
                <a:spcPts val="0"/>
              </a:spcAft>
              <a:buNone/>
            </a:pPr>
            <a:fld id="{00000000-1234-1234-1234-123412341234}" type="slidenum">
              <a:rPr lang="pt-BR" smtClean="0"/>
              <a:pPr marL="0" lvl="0" indent="0" algn="r" rtl="0">
                <a:spcBef>
                  <a:spcPts val="0"/>
                </a:spcBef>
                <a:spcAft>
                  <a:spcPts val="0"/>
                </a:spcAft>
                <a:buNone/>
              </a:pPr>
              <a:t>21</a:t>
            </a:fld>
            <a:endParaRPr lang="pt-BR"/>
          </a:p>
        </p:txBody>
      </p:sp>
      <p:pic>
        <p:nvPicPr>
          <p:cNvPr id="1026" name="Picture 2"/>
          <p:cNvPicPr>
            <a:picLocks noChangeAspect="1" noChangeArrowheads="1"/>
          </p:cNvPicPr>
          <p:nvPr/>
        </p:nvPicPr>
        <p:blipFill>
          <a:blip r:embed="rId3"/>
          <a:srcRect/>
          <a:stretch>
            <a:fillRect/>
          </a:stretch>
        </p:blipFill>
        <p:spPr bwMode="auto">
          <a:xfrm>
            <a:off x="1905000" y="0"/>
            <a:ext cx="5496967" cy="5143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Google Shape;647;p82"/>
          <p:cNvSpPr txBox="1">
            <a:spLocks noGrp="1"/>
          </p:cNvSpPr>
          <p:nvPr>
            <p:ph type="sldNum" idx="12"/>
          </p:nvPr>
        </p:nvSpPr>
        <p:spPr>
          <a:xfrm>
            <a:off x="8200013" y="4877442"/>
            <a:ext cx="548700" cy="138600"/>
          </a:xfrm>
          <a:prstGeom prst="rect">
            <a:avLst/>
          </a:prstGeom>
        </p:spPr>
        <p:txBody>
          <a:bodyPr spcFirstLastPara="1" wrap="square" lIns="0" tIns="0" rIns="0" bIns="0" anchor="ctr" anchorCtr="0">
            <a:spAutoFit/>
          </a:bodyPr>
          <a:lstStyle/>
          <a:p>
            <a:pPr marL="0" lvl="0" indent="0" algn="r" rtl="0">
              <a:spcBef>
                <a:spcPts val="0"/>
              </a:spcBef>
              <a:spcAft>
                <a:spcPts val="0"/>
              </a:spcAft>
              <a:buNone/>
            </a:pPr>
            <a:fld id="{00000000-1234-1234-1234-123412341234}" type="slidenum">
              <a:rPr lang="pt-BR" smtClean="0"/>
              <a:pPr marL="0" lvl="0" indent="0" algn="r" rtl="0">
                <a:spcBef>
                  <a:spcPts val="0"/>
                </a:spcBef>
                <a:spcAft>
                  <a:spcPts val="0"/>
                </a:spcAft>
                <a:buNone/>
              </a:pPr>
              <a:t>22</a:t>
            </a:fld>
            <a:endParaRPr lang="pt-BR"/>
          </a:p>
        </p:txBody>
      </p:sp>
      <p:pic>
        <p:nvPicPr>
          <p:cNvPr id="2052" name="Picture 4"/>
          <p:cNvPicPr>
            <a:picLocks noChangeAspect="1" noChangeArrowheads="1"/>
          </p:cNvPicPr>
          <p:nvPr/>
        </p:nvPicPr>
        <p:blipFill>
          <a:blip r:embed="rId3"/>
          <a:srcRect/>
          <a:stretch>
            <a:fillRect/>
          </a:stretch>
        </p:blipFill>
        <p:spPr bwMode="auto">
          <a:xfrm>
            <a:off x="0" y="0"/>
            <a:ext cx="9144000" cy="5025929"/>
          </a:xfrm>
          <a:prstGeom prst="rect">
            <a:avLst/>
          </a:prstGeom>
          <a:noFill/>
          <a:ln w="9525">
            <a:noFill/>
            <a:miter lim="800000"/>
            <a:headEnd/>
            <a:tailEnd/>
          </a:ln>
          <a:effectLst/>
        </p:spPr>
      </p:pic>
      <p:sp>
        <p:nvSpPr>
          <p:cNvPr id="7" name="Left Arrow 6"/>
          <p:cNvSpPr/>
          <p:nvPr/>
        </p:nvSpPr>
        <p:spPr>
          <a:xfrm>
            <a:off x="2362200" y="3943350"/>
            <a:ext cx="1905000" cy="1066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85" name="Google Shape;785;p92"/>
          <p:cNvSpPr txBox="1">
            <a:spLocks noGrp="1"/>
          </p:cNvSpPr>
          <p:nvPr>
            <p:ph type="sldNum" idx="12"/>
          </p:nvPr>
        </p:nvSpPr>
        <p:spPr>
          <a:xfrm>
            <a:off x="8200013" y="4877442"/>
            <a:ext cx="548700" cy="138600"/>
          </a:xfrm>
          <a:prstGeom prst="rect">
            <a:avLst/>
          </a:prstGeom>
        </p:spPr>
        <p:txBody>
          <a:bodyPr spcFirstLastPara="1" wrap="square" lIns="0" tIns="0" rIns="0" bIns="0" anchor="ctr" anchorCtr="0">
            <a:spAutoFit/>
          </a:bodyPr>
          <a:lstStyle/>
          <a:p>
            <a:pPr marL="0" lvl="0" indent="0" algn="r" rtl="0">
              <a:spcBef>
                <a:spcPts val="0"/>
              </a:spcBef>
              <a:spcAft>
                <a:spcPts val="0"/>
              </a:spcAft>
              <a:buNone/>
            </a:pPr>
            <a:fld id="{00000000-1234-1234-1234-123412341234}" type="slidenum">
              <a:rPr lang="pt-BR" smtClean="0"/>
              <a:pPr marL="0" lvl="0" indent="0" algn="r" rtl="0">
                <a:spcBef>
                  <a:spcPts val="0"/>
                </a:spcBef>
                <a:spcAft>
                  <a:spcPts val="0"/>
                </a:spcAft>
                <a:buNone/>
              </a:pPr>
              <a:t>23</a:t>
            </a:fld>
            <a:endParaRPr lang="pt-BR"/>
          </a:p>
        </p:txBody>
      </p:sp>
      <p:sp>
        <p:nvSpPr>
          <p:cNvPr id="786" name="Google Shape;786;p92"/>
          <p:cNvSpPr txBox="1"/>
          <p:nvPr/>
        </p:nvSpPr>
        <p:spPr>
          <a:xfrm>
            <a:off x="411600" y="2177250"/>
            <a:ext cx="7726500" cy="789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pt-BR" sz="4000" b="1" dirty="0" smtClean="0">
                <a:solidFill>
                  <a:schemeClr val="dk1"/>
                </a:solidFill>
                <a:latin typeface="Oswald"/>
                <a:ea typeface="Oswald"/>
                <a:cs typeface="Oswald"/>
                <a:sym typeface="Oswald"/>
              </a:rPr>
              <a:t>Perguntas</a:t>
            </a:r>
            <a:endParaRPr lang="pt-BR" sz="4000" b="1" dirty="0">
              <a:solidFill>
                <a:schemeClr val="dk1"/>
              </a:solidFill>
              <a:latin typeface="Oswald"/>
              <a:ea typeface="Oswald"/>
              <a:cs typeface="Oswald"/>
              <a:sym typeface="Oswald"/>
            </a:endParaRPr>
          </a:p>
        </p:txBody>
      </p:sp>
      <p:pic>
        <p:nvPicPr>
          <p:cNvPr id="787" name="Google Shape;787;p92"/>
          <p:cNvPicPr preferRelativeResize="0"/>
          <p:nvPr/>
        </p:nvPicPr>
        <p:blipFill rotWithShape="1">
          <a:blip r:embed="rId3">
            <a:alphaModFix/>
          </a:blip>
          <a:srcRect l="31376" r="21724"/>
          <a:stretch/>
        </p:blipFill>
        <p:spPr>
          <a:xfrm>
            <a:off x="5498750" y="0"/>
            <a:ext cx="3645251" cy="5143501"/>
          </a:xfrm>
          <a:prstGeom prst="rect">
            <a:avLst/>
          </a:prstGeom>
          <a:noFill/>
          <a:ln>
            <a:noFill/>
          </a:ln>
        </p:spPr>
      </p:pic>
      <p:sp>
        <p:nvSpPr>
          <p:cNvPr id="788" name="Google Shape;788;p92"/>
          <p:cNvSpPr txBox="1"/>
          <p:nvPr/>
        </p:nvSpPr>
        <p:spPr>
          <a:xfrm>
            <a:off x="332050" y="3946200"/>
            <a:ext cx="5111100" cy="116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t-BR" sz="1200" u="sng" dirty="0" smtClean="0">
                <a:solidFill>
                  <a:schemeClr val="accent1"/>
                </a:solidFill>
                <a:latin typeface="Proxima Nova"/>
                <a:ea typeface="Proxima Nova"/>
                <a:cs typeface="Proxima Nova"/>
                <a:sym typeface="Proxima Nova"/>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https://github.com/marcosdiez/presentations</a:t>
            </a:r>
            <a:endParaRPr lang="pt-BR" sz="1200" dirty="0" smtClean="0">
              <a:solidFill>
                <a:schemeClr val="accent1"/>
              </a:solidFill>
              <a:latin typeface="Proxima Nova"/>
              <a:ea typeface="Proxima Nova"/>
              <a:cs typeface="Proxima Nova"/>
              <a:sym typeface="Proxima Nova"/>
            </a:endParaRPr>
          </a:p>
          <a:p>
            <a:pPr marL="0" lvl="0" indent="0" algn="l" rtl="0">
              <a:spcBef>
                <a:spcPts val="0"/>
              </a:spcBef>
              <a:spcAft>
                <a:spcPts val="0"/>
              </a:spcAft>
              <a:buNone/>
            </a:pPr>
            <a:r>
              <a:rPr lang="pt-BR" sz="1200" dirty="0" smtClean="0">
                <a:solidFill>
                  <a:schemeClr val="dk1"/>
                </a:solidFill>
                <a:latin typeface="Proxima Nova"/>
                <a:ea typeface="Proxima Nova"/>
                <a:cs typeface="Proxima Nova"/>
                <a:sym typeface="Proxima Nova"/>
              </a:rPr>
              <a:t>(os slides desta palestra estão disponíveis aqui)</a:t>
            </a:r>
          </a:p>
          <a:p>
            <a:pPr marL="0" lvl="0" indent="0" algn="l" rtl="0">
              <a:spcBef>
                <a:spcPts val="0"/>
              </a:spcBef>
              <a:spcAft>
                <a:spcPts val="0"/>
              </a:spcAft>
              <a:buNone/>
            </a:pPr>
            <a:endParaRPr lang="pt-BR" sz="1200" dirty="0" smtClean="0">
              <a:solidFill>
                <a:schemeClr val="dk1"/>
              </a:solidFill>
              <a:latin typeface="Proxima Nova"/>
              <a:ea typeface="Proxima Nova"/>
              <a:cs typeface="Proxima Nova"/>
              <a:sym typeface="Proxima Nova"/>
            </a:endParaRPr>
          </a:p>
          <a:p>
            <a:pPr marL="0" lvl="0" indent="0" algn="l" rtl="0">
              <a:spcBef>
                <a:spcPts val="0"/>
              </a:spcBef>
              <a:spcAft>
                <a:spcPts val="0"/>
              </a:spcAft>
              <a:buNone/>
            </a:pPr>
            <a:r>
              <a:rPr lang="pt-BR" sz="1200" u="sng" dirty="0" smtClean="0">
                <a:solidFill>
                  <a:schemeClr val="accent1"/>
                </a:solidFill>
                <a:latin typeface="Proxima Nova"/>
                <a:ea typeface="Proxima Nova"/>
                <a:cs typeface="Proxima Nova"/>
                <a:sym typeface="Proxima Nova"/>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https://moduscreate.com/careers/</a:t>
            </a:r>
            <a:endParaRPr lang="pt-BR" sz="1200" u="sng" dirty="0">
              <a:solidFill>
                <a:schemeClr val="accent1"/>
              </a:solidFill>
              <a:latin typeface="Proxima Nova"/>
              <a:ea typeface="Proxima Nova"/>
              <a:cs typeface="Proxima Nova"/>
              <a:sym typeface="Proxima Nova"/>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3" name="Google Shape;793;p93"/>
          <p:cNvSpPr txBox="1">
            <a:spLocks noGrp="1"/>
          </p:cNvSpPr>
          <p:nvPr>
            <p:ph type="sldNum" idx="12"/>
          </p:nvPr>
        </p:nvSpPr>
        <p:spPr>
          <a:xfrm>
            <a:off x="8556784" y="4749851"/>
            <a:ext cx="548700" cy="200100"/>
          </a:xfrm>
          <a:prstGeom prst="rect">
            <a:avLst/>
          </a:prstGeom>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pt-BR" smtClean="0"/>
              <a:pPr marL="0" lvl="0" indent="0" algn="r" rtl="0">
                <a:spcBef>
                  <a:spcPts val="0"/>
                </a:spcBef>
                <a:spcAft>
                  <a:spcPts val="0"/>
                </a:spcAft>
                <a:buNone/>
              </a:pPr>
              <a:t>24</a:t>
            </a:fld>
            <a:endParaRPr lang="pt-BR"/>
          </a:p>
        </p:txBody>
      </p:sp>
      <p:sp>
        <p:nvSpPr>
          <p:cNvPr id="794" name="Google Shape;794;p93"/>
          <p:cNvSpPr txBox="1"/>
          <p:nvPr/>
        </p:nvSpPr>
        <p:spPr>
          <a:xfrm>
            <a:off x="3837150" y="4564200"/>
            <a:ext cx="1469700" cy="29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pt-BR" sz="800" u="sng" smtClean="0">
                <a:solidFill>
                  <a:schemeClr val="accent1"/>
                </a:solidFill>
                <a:latin typeface="Proxima Nova Semibold"/>
                <a:ea typeface="Proxima Nova Semibold"/>
                <a:cs typeface="Proxima Nova Semibold"/>
                <a:sym typeface="Proxima Nova Semibold"/>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moduscreate.com</a:t>
            </a:r>
            <a:endParaRPr lang="pt-BR" sz="800">
              <a:solidFill>
                <a:schemeClr val="accent1"/>
              </a:solidFill>
              <a:latin typeface="Proxima Nova Semibold"/>
              <a:ea typeface="Proxima Nova Semibold"/>
              <a:cs typeface="Proxima Nova Semibold"/>
              <a:sym typeface="Proxima Nova Semibo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66"/>
          <p:cNvSpPr txBox="1">
            <a:spLocks noGrp="1"/>
          </p:cNvSpPr>
          <p:nvPr>
            <p:ph type="sldNum" idx="12"/>
          </p:nvPr>
        </p:nvSpPr>
        <p:spPr>
          <a:xfrm>
            <a:off x="8200013" y="4877442"/>
            <a:ext cx="548700" cy="138600"/>
          </a:xfrm>
          <a:prstGeom prst="rect">
            <a:avLst/>
          </a:prstGeom>
        </p:spPr>
        <p:txBody>
          <a:bodyPr spcFirstLastPara="1" wrap="square" lIns="0" tIns="0" rIns="0" bIns="0" anchor="ctr" anchorCtr="0">
            <a:spAutoFit/>
          </a:bodyPr>
          <a:lstStyle/>
          <a:p>
            <a:pPr marL="0" lvl="0" indent="0" algn="r" rtl="0">
              <a:spcBef>
                <a:spcPts val="0"/>
              </a:spcBef>
              <a:spcAft>
                <a:spcPts val="0"/>
              </a:spcAft>
              <a:buNone/>
            </a:pPr>
            <a:fld id="{00000000-1234-1234-1234-123412341234}" type="slidenum">
              <a:rPr lang="pt-BR" smtClean="0"/>
              <a:pPr marL="0" lvl="0" indent="0" algn="r" rtl="0">
                <a:spcBef>
                  <a:spcPts val="0"/>
                </a:spcBef>
                <a:spcAft>
                  <a:spcPts val="0"/>
                </a:spcAft>
                <a:buNone/>
              </a:pPr>
              <a:t>3</a:t>
            </a:fld>
            <a:endParaRPr lang="pt-BR"/>
          </a:p>
        </p:txBody>
      </p:sp>
      <p:sp>
        <p:nvSpPr>
          <p:cNvPr id="520" name="Google Shape;520;p66"/>
          <p:cNvSpPr txBox="1">
            <a:spLocks noGrp="1"/>
          </p:cNvSpPr>
          <p:nvPr>
            <p:ph type="title"/>
          </p:nvPr>
        </p:nvSpPr>
        <p:spPr>
          <a:xfrm>
            <a:off x="411600" y="303225"/>
            <a:ext cx="7726500" cy="789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pt-BR" dirty="0" smtClean="0"/>
              <a:t>SOBRE A MODUS CREATE</a:t>
            </a:r>
            <a:endParaRPr lang="pt-BR" dirty="0"/>
          </a:p>
        </p:txBody>
      </p:sp>
      <p:sp>
        <p:nvSpPr>
          <p:cNvPr id="521" name="Google Shape;521;p66"/>
          <p:cNvSpPr txBox="1">
            <a:spLocks noGrp="1"/>
          </p:cNvSpPr>
          <p:nvPr>
            <p:ph type="body" idx="1"/>
          </p:nvPr>
        </p:nvSpPr>
        <p:spPr>
          <a:xfrm>
            <a:off x="411700" y="752324"/>
            <a:ext cx="5664000" cy="3343425"/>
          </a:xfrm>
          <a:prstGeom prst="rect">
            <a:avLst/>
          </a:prstGeom>
        </p:spPr>
        <p:txBody>
          <a:bodyPr spcFirstLastPara="1" wrap="square" lIns="0" tIns="0" rIns="0" bIns="0" anchor="t" anchorCtr="0">
            <a:noAutofit/>
          </a:bodyPr>
          <a:lstStyle/>
          <a:p>
            <a:pPr marL="0" lvl="0" indent="0">
              <a:lnSpc>
                <a:spcPct val="115000"/>
              </a:lnSpc>
              <a:spcBef>
                <a:spcPts val="1600"/>
              </a:spcBef>
              <a:buNone/>
            </a:pPr>
            <a:r>
              <a:rPr lang="pt-BR" dirty="0" smtClean="0">
                <a:solidFill>
                  <a:srgbClr val="172B4D"/>
                </a:solidFill>
                <a:highlight>
                  <a:srgbClr val="FFFFFF"/>
                </a:highlight>
              </a:rPr>
              <a:t>Modus Create é uma empresa de consultoria digital. Nós oferecemos serviços de consultoria estratégica </a:t>
            </a:r>
            <a:r>
              <a:rPr lang="pt-BR" dirty="0" smtClean="0">
                <a:solidFill>
                  <a:srgbClr val="172B4D"/>
                </a:solidFill>
                <a:highlight>
                  <a:srgbClr val="FFFFFF"/>
                </a:highlight>
              </a:rPr>
              <a:t>e desenvolvimento completo de </a:t>
            </a:r>
            <a:r>
              <a:rPr lang="pt-BR" dirty="0" smtClean="0">
                <a:solidFill>
                  <a:srgbClr val="172B4D"/>
                </a:solidFill>
                <a:highlight>
                  <a:srgbClr val="FFFFFF"/>
                </a:highlight>
              </a:rPr>
              <a:t>produtos.</a:t>
            </a:r>
            <a:endParaRPr lang="pt-BR" dirty="0" smtClean="0">
              <a:solidFill>
                <a:schemeClr val="dk1"/>
              </a:solidFill>
            </a:endParaRPr>
          </a:p>
          <a:p>
            <a:pPr marL="200025" marR="0" lvl="0" indent="-174625" algn="l" rtl="0">
              <a:lnSpc>
                <a:spcPct val="115000"/>
              </a:lnSpc>
              <a:spcBef>
                <a:spcPts val="600"/>
              </a:spcBef>
              <a:spcAft>
                <a:spcPts val="0"/>
              </a:spcAft>
              <a:buClr>
                <a:schemeClr val="accent1"/>
              </a:buClr>
              <a:buSzPts val="1400"/>
              <a:buChar char="﹢"/>
            </a:pPr>
            <a:r>
              <a:rPr lang="pt-BR" dirty="0" smtClean="0">
                <a:solidFill>
                  <a:schemeClr val="dk1"/>
                </a:solidFill>
              </a:rPr>
              <a:t>É um lugar fantástico de trabalhar.</a:t>
            </a:r>
          </a:p>
          <a:p>
            <a:pPr marL="200025" marR="0" lvl="0" indent="-174625" algn="l" rtl="0">
              <a:lnSpc>
                <a:spcPct val="115000"/>
              </a:lnSpc>
              <a:spcBef>
                <a:spcPts val="600"/>
              </a:spcBef>
              <a:spcAft>
                <a:spcPts val="0"/>
              </a:spcAft>
              <a:buClr>
                <a:schemeClr val="accent1"/>
              </a:buClr>
              <a:buSzPts val="1400"/>
              <a:buChar char="﹢"/>
            </a:pPr>
            <a:r>
              <a:rPr lang="pt-BR" dirty="0" smtClean="0">
                <a:solidFill>
                  <a:schemeClr val="dk1"/>
                </a:solidFill>
              </a:rPr>
              <a:t>Estou lá a 6 anos e adorando!</a:t>
            </a:r>
          </a:p>
          <a:p>
            <a:pPr marL="200025" marR="0" lvl="0" indent="-174625" algn="l" rtl="0">
              <a:lnSpc>
                <a:spcPct val="115000"/>
              </a:lnSpc>
              <a:spcBef>
                <a:spcPts val="600"/>
              </a:spcBef>
              <a:spcAft>
                <a:spcPts val="0"/>
              </a:spcAft>
              <a:buClr>
                <a:schemeClr val="accent1"/>
              </a:buClr>
              <a:buSzPts val="1400"/>
              <a:buChar char="﹢"/>
            </a:pPr>
            <a:r>
              <a:rPr lang="pt-BR" dirty="0" smtClean="0">
                <a:solidFill>
                  <a:schemeClr val="dk1"/>
                </a:solidFill>
              </a:rPr>
              <a:t>Trabalho 100% remoto.</a:t>
            </a:r>
          </a:p>
          <a:p>
            <a:pPr marL="200025" marR="0" lvl="0" indent="-174625" algn="l" rtl="0">
              <a:lnSpc>
                <a:spcPct val="115000"/>
              </a:lnSpc>
              <a:spcBef>
                <a:spcPts val="600"/>
              </a:spcBef>
              <a:spcAft>
                <a:spcPts val="0"/>
              </a:spcAft>
              <a:buClr>
                <a:schemeClr val="accent1"/>
              </a:buClr>
              <a:buSzPts val="1400"/>
              <a:buChar char="﹢"/>
            </a:pPr>
            <a:r>
              <a:rPr lang="pt-BR" dirty="0" smtClean="0">
                <a:solidFill>
                  <a:schemeClr val="dk1"/>
                </a:solidFill>
              </a:rPr>
              <a:t>Escritórios nos EUA, Costa Rica e </a:t>
            </a:r>
            <a:r>
              <a:rPr lang="pt-BR" dirty="0" smtClean="0">
                <a:solidFill>
                  <a:schemeClr val="dk1"/>
                </a:solidFill>
              </a:rPr>
              <a:t>Romênia.</a:t>
            </a:r>
            <a:endParaRPr lang="pt-BR" dirty="0" smtClean="0">
              <a:solidFill>
                <a:schemeClr val="dk1"/>
              </a:solidFill>
            </a:endParaRPr>
          </a:p>
          <a:p>
            <a:pPr marL="200025" marR="0" lvl="0" indent="-174625" algn="l" rtl="0">
              <a:lnSpc>
                <a:spcPct val="115000"/>
              </a:lnSpc>
              <a:spcBef>
                <a:spcPts val="600"/>
              </a:spcBef>
              <a:spcAft>
                <a:spcPts val="0"/>
              </a:spcAft>
              <a:buClr>
                <a:schemeClr val="accent1"/>
              </a:buClr>
              <a:buSzPts val="1400"/>
              <a:buChar char="﹢"/>
            </a:pPr>
            <a:r>
              <a:rPr lang="pt-BR" dirty="0" smtClean="0">
                <a:solidFill>
                  <a:schemeClr val="dk1"/>
                </a:solidFill>
              </a:rPr>
              <a:t>Mais de 500 pessoas no mundo.</a:t>
            </a:r>
          </a:p>
          <a:p>
            <a:pPr marL="200025" marR="0" lvl="0" indent="-174625" algn="l" rtl="0">
              <a:lnSpc>
                <a:spcPct val="115000"/>
              </a:lnSpc>
              <a:spcBef>
                <a:spcPts val="600"/>
              </a:spcBef>
              <a:spcAft>
                <a:spcPts val="0"/>
              </a:spcAft>
              <a:buClr>
                <a:schemeClr val="accent1"/>
              </a:buClr>
              <a:buSzPts val="1400"/>
              <a:buChar char="﹢"/>
            </a:pPr>
            <a:r>
              <a:rPr lang="pt-BR" dirty="0" smtClean="0">
                <a:solidFill>
                  <a:schemeClr val="dk1"/>
                </a:solidFill>
              </a:rPr>
              <a:t>Grande quantidade de talentos.</a:t>
            </a:r>
            <a:endParaRPr lang="pt-BR" dirty="0" smtClean="0">
              <a:solidFill>
                <a:schemeClr val="dk1"/>
              </a:solidFill>
            </a:endParaRPr>
          </a:p>
          <a:p>
            <a:pPr marL="200025" marR="0" lvl="0" indent="-174625" algn="l" rtl="0">
              <a:lnSpc>
                <a:spcPct val="115000"/>
              </a:lnSpc>
              <a:spcBef>
                <a:spcPts val="600"/>
              </a:spcBef>
              <a:spcAft>
                <a:spcPts val="0"/>
              </a:spcAft>
              <a:buClr>
                <a:schemeClr val="accent1"/>
              </a:buClr>
              <a:buSzPts val="1400"/>
              <a:buChar char="﹢"/>
            </a:pPr>
            <a:r>
              <a:rPr lang="pt-BR" dirty="0" smtClean="0">
                <a:solidFill>
                  <a:schemeClr val="dk1"/>
                </a:solidFill>
              </a:rPr>
              <a:t>Mais de 15 tipos de vagas de emprego disponíveis (em 2023-05-10)</a:t>
            </a:r>
          </a:p>
          <a:p>
            <a:pPr marL="200025" marR="0" lvl="0" indent="-174625" algn="l" rtl="0">
              <a:lnSpc>
                <a:spcPct val="115000"/>
              </a:lnSpc>
              <a:spcBef>
                <a:spcPts val="600"/>
              </a:spcBef>
              <a:spcAft>
                <a:spcPts val="0"/>
              </a:spcAft>
              <a:buClr>
                <a:schemeClr val="accent1"/>
              </a:buClr>
              <a:buSzPts val="1400"/>
              <a:buChar char="﹢"/>
            </a:pPr>
            <a:r>
              <a:rPr lang="pt-BR" dirty="0" smtClean="0">
                <a:solidFill>
                  <a:schemeClr val="dk1"/>
                </a:solidFill>
              </a:rPr>
              <a:t>Nos pagam 4 dígitos cada vez que uma indicação nossa é contratada.</a:t>
            </a:r>
            <a:endParaRPr lang="pt-BR" dirty="0" smtClean="0">
              <a:solidFill>
                <a:schemeClr val="dk1"/>
              </a:solidFill>
            </a:endParaRPr>
          </a:p>
        </p:txBody>
      </p:sp>
      <p:sp>
        <p:nvSpPr>
          <p:cNvPr id="522" name="Google Shape;522;p66"/>
          <p:cNvSpPr/>
          <p:nvPr/>
        </p:nvSpPr>
        <p:spPr>
          <a:xfrm>
            <a:off x="6136325" y="1629625"/>
            <a:ext cx="2612400" cy="2612400"/>
          </a:xfrm>
          <a:prstGeom prst="ellipse">
            <a:avLst/>
          </a:prstGeom>
          <a:solidFill>
            <a:schemeClr val="accent1"/>
          </a:solidFill>
          <a:ln>
            <a:noFill/>
          </a:ln>
        </p:spPr>
        <p:txBody>
          <a:bodyPr spcFirstLastPara="1" wrap="square" lIns="0" tIns="91425" rIns="0" bIns="91425" anchor="ctr" anchorCtr="0">
            <a:noAutofit/>
          </a:bodyPr>
          <a:lstStyle/>
          <a:p>
            <a:pPr marL="0" lvl="0" indent="0" algn="l" rtl="0">
              <a:lnSpc>
                <a:spcPct val="115000"/>
              </a:lnSpc>
              <a:spcBef>
                <a:spcPts val="0"/>
              </a:spcBef>
              <a:spcAft>
                <a:spcPts val="600"/>
              </a:spcAft>
              <a:buNone/>
            </a:pPr>
            <a:endParaRPr lang="pt-BR">
              <a:solidFill>
                <a:schemeClr val="lt1"/>
              </a:solidFill>
            </a:endParaRPr>
          </a:p>
        </p:txBody>
      </p:sp>
      <p:sp>
        <p:nvSpPr>
          <p:cNvPr id="523" name="Google Shape;523;p66"/>
          <p:cNvSpPr txBox="1"/>
          <p:nvPr/>
        </p:nvSpPr>
        <p:spPr>
          <a:xfrm>
            <a:off x="6136325" y="2381750"/>
            <a:ext cx="2612400" cy="1302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pt-BR" sz="1500" b="1" dirty="0" smtClean="0">
                <a:solidFill>
                  <a:schemeClr val="lt1"/>
                </a:solidFill>
                <a:latin typeface="Oswald"/>
                <a:ea typeface="Oswald"/>
                <a:cs typeface="Oswald"/>
                <a:sym typeface="Oswald"/>
              </a:rPr>
              <a:t>ELES INVESTEM NO TIME</a:t>
            </a:r>
          </a:p>
          <a:p>
            <a:pPr marL="571500" lvl="2" indent="-149225" algn="l" rtl="0">
              <a:lnSpc>
                <a:spcPct val="115000"/>
              </a:lnSpc>
              <a:spcBef>
                <a:spcPts val="600"/>
              </a:spcBef>
              <a:spcAft>
                <a:spcPts val="0"/>
              </a:spcAft>
              <a:buClr>
                <a:schemeClr val="lt1"/>
              </a:buClr>
              <a:buSzPts val="1000"/>
              <a:buFont typeface="Proxima Nova"/>
              <a:buChar char="﹢"/>
            </a:pPr>
            <a:r>
              <a:rPr lang="pt-BR" sz="1000" dirty="0" smtClean="0">
                <a:solidFill>
                  <a:schemeClr val="lt1"/>
                </a:solidFill>
                <a:latin typeface="Proxima Nova"/>
                <a:ea typeface="Proxima Nova"/>
                <a:cs typeface="Proxima Nova"/>
                <a:sym typeface="Proxima Nova"/>
              </a:rPr>
              <a:t>Pagaram pela minha certificação AWS</a:t>
            </a:r>
          </a:p>
          <a:p>
            <a:pPr marL="571500" lvl="2" indent="-149225" algn="l" rtl="0">
              <a:lnSpc>
                <a:spcPct val="115000"/>
              </a:lnSpc>
              <a:spcBef>
                <a:spcPts val="600"/>
              </a:spcBef>
              <a:spcAft>
                <a:spcPts val="0"/>
              </a:spcAft>
              <a:buClr>
                <a:schemeClr val="lt1"/>
              </a:buClr>
              <a:buSzPts val="1000"/>
              <a:buFont typeface="Proxima Nova"/>
              <a:buChar char="﹢"/>
            </a:pPr>
            <a:r>
              <a:rPr lang="pt-BR" sz="1000" dirty="0" smtClean="0">
                <a:solidFill>
                  <a:schemeClr val="lt1"/>
                </a:solidFill>
                <a:latin typeface="Proxima Nova"/>
                <a:ea typeface="Proxima Nova"/>
                <a:cs typeface="Proxima Nova"/>
                <a:sym typeface="Proxima Nova"/>
              </a:rPr>
              <a:t>Transporte e Hospedagem para conferências</a:t>
            </a:r>
            <a:endParaRPr lang="pt-BR" dirty="0" smtClean="0">
              <a:solidFill>
                <a:schemeClr val="lt1"/>
              </a:solidFill>
            </a:endParaRPr>
          </a:p>
          <a:p>
            <a:pPr marL="0" lvl="0" indent="0" algn="l" rtl="0">
              <a:spcBef>
                <a:spcPts val="600"/>
              </a:spcBef>
              <a:spcAft>
                <a:spcPts val="0"/>
              </a:spcAft>
              <a:buNone/>
            </a:pPr>
            <a:endParaRPr lang="pt-BR" dirty="0">
              <a:latin typeface="Proxima Nova"/>
              <a:ea typeface="Proxima Nova"/>
              <a:cs typeface="Proxima Nova"/>
              <a:sym typeface="Proxima Nova"/>
            </a:endParaRPr>
          </a:p>
        </p:txBody>
      </p:sp>
      <p:pic>
        <p:nvPicPr>
          <p:cNvPr id="524" name="Google Shape;524;p66"/>
          <p:cNvPicPr preferRelativeResize="0"/>
          <p:nvPr/>
        </p:nvPicPr>
        <p:blipFill>
          <a:blip r:embed="rId3">
            <a:alphaModFix/>
          </a:blip>
          <a:stretch>
            <a:fillRect/>
          </a:stretch>
        </p:blipFill>
        <p:spPr>
          <a:xfrm>
            <a:off x="7098562" y="1734100"/>
            <a:ext cx="687925" cy="687925"/>
          </a:xfrm>
          <a:prstGeom prst="rect">
            <a:avLst/>
          </a:prstGeom>
          <a:noFill/>
          <a:ln>
            <a:noFill/>
          </a:ln>
        </p:spPr>
      </p:pic>
      <p:sp>
        <p:nvSpPr>
          <p:cNvPr id="525" name="Google Shape;525;p66"/>
          <p:cNvSpPr txBox="1"/>
          <p:nvPr/>
        </p:nvSpPr>
        <p:spPr>
          <a:xfrm>
            <a:off x="6516275" y="4382125"/>
            <a:ext cx="1852500" cy="35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pt-BR" sz="1200" u="sng" smtClean="0">
                <a:solidFill>
                  <a:schemeClr val="accent1"/>
                </a:solidFill>
                <a:latin typeface="Proxima Nova Semibold"/>
                <a:ea typeface="Proxima Nova Semibold"/>
                <a:cs typeface="Proxima Nova Semibold"/>
                <a:sym typeface="Proxima Nova Semibold"/>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moduscreate.com</a:t>
            </a:r>
            <a:endParaRPr lang="pt-BR" sz="1200">
              <a:solidFill>
                <a:schemeClr val="accent1"/>
              </a:solidFill>
              <a:latin typeface="Proxima Nova Semibold"/>
              <a:ea typeface="Proxima Nova Semibold"/>
              <a:cs typeface="Proxima Nova Semibold"/>
              <a:sym typeface="Proxima Nova Semibo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68"/>
          <p:cNvSpPr txBox="1">
            <a:spLocks noGrp="1"/>
          </p:cNvSpPr>
          <p:nvPr>
            <p:ph type="sldNum" idx="12"/>
          </p:nvPr>
        </p:nvSpPr>
        <p:spPr>
          <a:xfrm>
            <a:off x="8200013" y="4877442"/>
            <a:ext cx="548700" cy="138600"/>
          </a:xfrm>
          <a:prstGeom prst="rect">
            <a:avLst/>
          </a:prstGeom>
        </p:spPr>
        <p:txBody>
          <a:bodyPr spcFirstLastPara="1" wrap="square" lIns="0" tIns="0" rIns="0" bIns="0" anchor="ctr" anchorCtr="0">
            <a:spAutoFit/>
          </a:bodyPr>
          <a:lstStyle/>
          <a:p>
            <a:pPr marL="0" lvl="0" indent="0" algn="r" rtl="0">
              <a:spcBef>
                <a:spcPts val="0"/>
              </a:spcBef>
              <a:spcAft>
                <a:spcPts val="0"/>
              </a:spcAft>
              <a:buClr>
                <a:srgbClr val="000000"/>
              </a:buClr>
              <a:buSzPts val="900"/>
              <a:buFont typeface="Arial"/>
              <a:buNone/>
            </a:pPr>
            <a:fld id="{00000000-1234-1234-1234-123412341234}" type="slidenum">
              <a:rPr lang="pt-BR" smtClean="0"/>
              <a:pPr marL="0" lvl="0" indent="0" algn="r" rtl="0">
                <a:spcBef>
                  <a:spcPts val="0"/>
                </a:spcBef>
                <a:spcAft>
                  <a:spcPts val="0"/>
                </a:spcAft>
                <a:buClr>
                  <a:srgbClr val="000000"/>
                </a:buClr>
                <a:buSzPts val="900"/>
                <a:buFont typeface="Arial"/>
                <a:buNone/>
              </a:pPr>
              <a:t>4</a:t>
            </a:fld>
            <a:endParaRPr lang="pt-BR"/>
          </a:p>
        </p:txBody>
      </p:sp>
      <p:sp>
        <p:nvSpPr>
          <p:cNvPr id="538" name="Google Shape;538;p68"/>
          <p:cNvSpPr txBox="1">
            <a:spLocks noGrp="1"/>
          </p:cNvSpPr>
          <p:nvPr>
            <p:ph type="title" idx="4294967295"/>
          </p:nvPr>
        </p:nvSpPr>
        <p:spPr>
          <a:xfrm>
            <a:off x="395286" y="303212"/>
            <a:ext cx="8215313" cy="4446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pt-BR" dirty="0" smtClean="0">
                <a:solidFill>
                  <a:srgbClr val="FFFFFF"/>
                </a:solidFill>
              </a:rPr>
              <a:t>Quem conhece                      e                        ? </a:t>
            </a:r>
            <a:endParaRPr lang="pt-BR" sz="1400" b="0" dirty="0">
              <a:solidFill>
                <a:srgbClr val="FFFFFF"/>
              </a:solidFill>
              <a:latin typeface="Proxima Nova"/>
              <a:ea typeface="Proxima Nova"/>
              <a:cs typeface="Proxima Nova"/>
              <a:sym typeface="Proxima Nova"/>
            </a:endParaRPr>
          </a:p>
        </p:txBody>
      </p:sp>
      <p:pic>
        <p:nvPicPr>
          <p:cNvPr id="539" name="Google Shape;539;p68" descr="Z:\home\mdiez\modus\Diagrams_and_Presentations\2022-10-21__devopsdays_Tampa\helm.png"/>
          <p:cNvPicPr preferRelativeResize="0"/>
          <p:nvPr/>
        </p:nvPicPr>
        <p:blipFill rotWithShape="1">
          <a:blip r:embed="rId3">
            <a:alphaModFix/>
          </a:blip>
          <a:srcRect/>
          <a:stretch/>
        </p:blipFill>
        <p:spPr>
          <a:xfrm>
            <a:off x="3124200" y="1657350"/>
            <a:ext cx="1657783" cy="1736725"/>
          </a:xfrm>
          <a:prstGeom prst="rect">
            <a:avLst/>
          </a:prstGeom>
          <a:noFill/>
          <a:ln>
            <a:noFill/>
          </a:ln>
        </p:spPr>
      </p:pic>
      <p:grpSp>
        <p:nvGrpSpPr>
          <p:cNvPr id="541" name="Google Shape;541;p68"/>
          <p:cNvGrpSpPr/>
          <p:nvPr/>
        </p:nvGrpSpPr>
        <p:grpSpPr>
          <a:xfrm>
            <a:off x="5943600" y="1809750"/>
            <a:ext cx="1676401" cy="1676404"/>
            <a:chOff x="6032325" y="3248762"/>
            <a:chExt cx="1676401" cy="1676404"/>
          </a:xfrm>
        </p:grpSpPr>
        <p:pic>
          <p:nvPicPr>
            <p:cNvPr id="542" name="Google Shape;542;p68" descr="Z:\home\mdiez\modus\Diagrams_and_Presentations\2022-10-21__devopsdays_Tampa\terraform.png"/>
            <p:cNvPicPr preferRelativeResize="0"/>
            <p:nvPr/>
          </p:nvPicPr>
          <p:blipFill rotWithShape="1">
            <a:blip r:embed="rId4">
              <a:alphaModFix/>
            </a:blip>
            <a:srcRect/>
            <a:stretch/>
          </p:blipFill>
          <p:spPr>
            <a:xfrm>
              <a:off x="6032325" y="3248762"/>
              <a:ext cx="1676401" cy="1676401"/>
            </a:xfrm>
            <a:prstGeom prst="rect">
              <a:avLst/>
            </a:prstGeom>
            <a:noFill/>
            <a:ln>
              <a:noFill/>
            </a:ln>
          </p:spPr>
        </p:pic>
        <p:pic>
          <p:nvPicPr>
            <p:cNvPr id="543" name="Google Shape;543;p68" descr="Z:\home\mdiez\modus\Diagrams_and_Presentations\2022-10-21__devopsdays_Tampa\terraform.png"/>
            <p:cNvPicPr preferRelativeResize="0"/>
            <p:nvPr/>
          </p:nvPicPr>
          <p:blipFill rotWithShape="1">
            <a:blip r:embed="rId5">
              <a:alphaModFix/>
            </a:blip>
            <a:srcRect t="66676"/>
            <a:stretch/>
          </p:blipFill>
          <p:spPr>
            <a:xfrm>
              <a:off x="6032325" y="4366542"/>
              <a:ext cx="1676401" cy="558624"/>
            </a:xfrm>
            <a:prstGeom prst="rect">
              <a:avLst/>
            </a:prstGeom>
            <a:noFill/>
            <a:ln>
              <a:noFill/>
            </a:ln>
          </p:spPr>
        </p:pic>
      </p:grpSp>
      <p:pic>
        <p:nvPicPr>
          <p:cNvPr id="544" name="Google Shape;544;p68" descr="Z:\home\mdiez\modus\Diagrams_and_Presentations\2022-10-21__devopsdays_Tampa\x-png-25.png"/>
          <p:cNvPicPr preferRelativeResize="0"/>
          <p:nvPr/>
        </p:nvPicPr>
        <p:blipFill rotWithShape="1">
          <a:blip r:embed="rId6">
            <a:alphaModFix/>
          </a:blip>
          <a:srcRect/>
          <a:stretch/>
        </p:blipFill>
        <p:spPr>
          <a:xfrm>
            <a:off x="9397350" y="2011700"/>
            <a:ext cx="1981200" cy="2212092"/>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68"/>
          <p:cNvSpPr txBox="1">
            <a:spLocks noGrp="1"/>
          </p:cNvSpPr>
          <p:nvPr>
            <p:ph type="sldNum" idx="12"/>
          </p:nvPr>
        </p:nvSpPr>
        <p:spPr>
          <a:xfrm>
            <a:off x="8200013" y="4877442"/>
            <a:ext cx="548700" cy="138600"/>
          </a:xfrm>
          <a:prstGeom prst="rect">
            <a:avLst/>
          </a:prstGeom>
        </p:spPr>
        <p:txBody>
          <a:bodyPr spcFirstLastPara="1" wrap="square" lIns="0" tIns="0" rIns="0" bIns="0" anchor="ctr" anchorCtr="0">
            <a:spAutoFit/>
          </a:bodyPr>
          <a:lstStyle/>
          <a:p>
            <a:pPr marL="0" lvl="0" indent="0" algn="r" rtl="0">
              <a:spcBef>
                <a:spcPts val="0"/>
              </a:spcBef>
              <a:spcAft>
                <a:spcPts val="0"/>
              </a:spcAft>
              <a:buClr>
                <a:srgbClr val="000000"/>
              </a:buClr>
              <a:buSzPts val="900"/>
              <a:buFont typeface="Arial"/>
              <a:buNone/>
            </a:pPr>
            <a:fld id="{00000000-1234-1234-1234-123412341234}" type="slidenum">
              <a:rPr lang="pt-BR" smtClean="0"/>
              <a:pPr marL="0" lvl="0" indent="0" algn="r" rtl="0">
                <a:spcBef>
                  <a:spcPts val="0"/>
                </a:spcBef>
                <a:spcAft>
                  <a:spcPts val="0"/>
                </a:spcAft>
                <a:buClr>
                  <a:srgbClr val="000000"/>
                </a:buClr>
                <a:buSzPts val="900"/>
                <a:buFont typeface="Arial"/>
                <a:buNone/>
              </a:pPr>
              <a:t>5</a:t>
            </a:fld>
            <a:endParaRPr lang="pt-BR"/>
          </a:p>
        </p:txBody>
      </p:sp>
      <p:sp>
        <p:nvSpPr>
          <p:cNvPr id="538" name="Google Shape;538;p68"/>
          <p:cNvSpPr txBox="1">
            <a:spLocks noGrp="1"/>
          </p:cNvSpPr>
          <p:nvPr>
            <p:ph type="title" idx="4294967295"/>
          </p:nvPr>
        </p:nvSpPr>
        <p:spPr>
          <a:xfrm>
            <a:off x="395287" y="303212"/>
            <a:ext cx="7029000" cy="4446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pt-BR" dirty="0" smtClean="0">
                <a:solidFill>
                  <a:srgbClr val="FFFFFF"/>
                </a:solidFill>
              </a:rPr>
              <a:t>HELM VS TERRAFORM</a:t>
            </a:r>
            <a:endParaRPr lang="pt-BR" sz="1400" b="0" dirty="0">
              <a:solidFill>
                <a:srgbClr val="FFFFFF"/>
              </a:solidFill>
              <a:latin typeface="Proxima Nova"/>
              <a:ea typeface="Proxima Nova"/>
              <a:cs typeface="Proxima Nova"/>
              <a:sym typeface="Proxima Nova"/>
            </a:endParaRPr>
          </a:p>
        </p:txBody>
      </p:sp>
      <p:pic>
        <p:nvPicPr>
          <p:cNvPr id="539" name="Google Shape;539;p68" descr="Z:\home\mdiez\modus\Diagrams_and_Presentations\2022-10-21__devopsdays_Tampa\helm.png"/>
          <p:cNvPicPr preferRelativeResize="0"/>
          <p:nvPr/>
        </p:nvPicPr>
        <p:blipFill rotWithShape="1">
          <a:blip r:embed="rId3">
            <a:alphaModFix/>
          </a:blip>
          <a:srcRect/>
          <a:stretch/>
        </p:blipFill>
        <p:spPr>
          <a:xfrm>
            <a:off x="6041625" y="303225"/>
            <a:ext cx="1657783" cy="1736725"/>
          </a:xfrm>
          <a:prstGeom prst="rect">
            <a:avLst/>
          </a:prstGeom>
          <a:noFill/>
          <a:ln>
            <a:noFill/>
          </a:ln>
        </p:spPr>
      </p:pic>
      <p:sp>
        <p:nvSpPr>
          <p:cNvPr id="540" name="Google Shape;540;p68"/>
          <p:cNvSpPr txBox="1">
            <a:spLocks noGrp="1"/>
          </p:cNvSpPr>
          <p:nvPr>
            <p:ph type="title" idx="4294967295"/>
          </p:nvPr>
        </p:nvSpPr>
        <p:spPr>
          <a:xfrm>
            <a:off x="6240575" y="2336388"/>
            <a:ext cx="1260000" cy="634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pt-BR" sz="4800" smtClean="0">
                <a:solidFill>
                  <a:srgbClr val="FFFFFF"/>
                </a:solidFill>
              </a:rPr>
              <a:t>VS</a:t>
            </a:r>
            <a:endParaRPr lang="pt-BR" sz="4800">
              <a:solidFill>
                <a:srgbClr val="FFFFFF"/>
              </a:solidFill>
            </a:endParaRPr>
          </a:p>
        </p:txBody>
      </p:sp>
      <p:grpSp>
        <p:nvGrpSpPr>
          <p:cNvPr id="2" name="Google Shape;541;p68"/>
          <p:cNvGrpSpPr/>
          <p:nvPr/>
        </p:nvGrpSpPr>
        <p:grpSpPr>
          <a:xfrm>
            <a:off x="6032325" y="3090862"/>
            <a:ext cx="1676401" cy="1676404"/>
            <a:chOff x="6032325" y="3248762"/>
            <a:chExt cx="1676401" cy="1676404"/>
          </a:xfrm>
        </p:grpSpPr>
        <p:pic>
          <p:nvPicPr>
            <p:cNvPr id="542" name="Google Shape;542;p68" descr="Z:\home\mdiez\modus\Diagrams_and_Presentations\2022-10-21__devopsdays_Tampa\terraform.png"/>
            <p:cNvPicPr preferRelativeResize="0"/>
            <p:nvPr/>
          </p:nvPicPr>
          <p:blipFill rotWithShape="1">
            <a:blip r:embed="rId4">
              <a:alphaModFix/>
            </a:blip>
            <a:srcRect/>
            <a:stretch/>
          </p:blipFill>
          <p:spPr>
            <a:xfrm>
              <a:off x="6032325" y="3248762"/>
              <a:ext cx="1676401" cy="1676401"/>
            </a:xfrm>
            <a:prstGeom prst="rect">
              <a:avLst/>
            </a:prstGeom>
            <a:noFill/>
            <a:ln>
              <a:noFill/>
            </a:ln>
          </p:spPr>
        </p:pic>
        <p:pic>
          <p:nvPicPr>
            <p:cNvPr id="543" name="Google Shape;543;p68" descr="Z:\home\mdiez\modus\Diagrams_and_Presentations\2022-10-21__devopsdays_Tampa\terraform.png"/>
            <p:cNvPicPr preferRelativeResize="0"/>
            <p:nvPr/>
          </p:nvPicPr>
          <p:blipFill rotWithShape="1">
            <a:blip r:embed="rId5">
              <a:alphaModFix/>
            </a:blip>
            <a:srcRect t="66676"/>
            <a:stretch/>
          </p:blipFill>
          <p:spPr>
            <a:xfrm>
              <a:off x="6032325" y="4366542"/>
              <a:ext cx="1676401" cy="558624"/>
            </a:xfrm>
            <a:prstGeom prst="rect">
              <a:avLst/>
            </a:prstGeom>
            <a:noFill/>
            <a:ln>
              <a:noFill/>
            </a:ln>
          </p:spPr>
        </p:pic>
      </p:grpSp>
      <p:pic>
        <p:nvPicPr>
          <p:cNvPr id="544" name="Google Shape;544;p68" descr="Z:\home\mdiez\modus\Diagrams_and_Presentations\2022-10-21__devopsdays_Tampa\x-png-25.png"/>
          <p:cNvPicPr preferRelativeResize="0"/>
          <p:nvPr/>
        </p:nvPicPr>
        <p:blipFill rotWithShape="1">
          <a:blip r:embed="rId6">
            <a:alphaModFix/>
          </a:blip>
          <a:srcRect/>
          <a:stretch/>
        </p:blipFill>
        <p:spPr>
          <a:xfrm>
            <a:off x="9397350" y="2011700"/>
            <a:ext cx="1981200" cy="2212092"/>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69"/>
          <p:cNvSpPr txBox="1">
            <a:spLocks noGrp="1"/>
          </p:cNvSpPr>
          <p:nvPr>
            <p:ph type="sldNum" idx="12"/>
          </p:nvPr>
        </p:nvSpPr>
        <p:spPr>
          <a:xfrm>
            <a:off x="8200013" y="4877442"/>
            <a:ext cx="548700" cy="138600"/>
          </a:xfrm>
          <a:prstGeom prst="rect">
            <a:avLst/>
          </a:prstGeom>
        </p:spPr>
        <p:txBody>
          <a:bodyPr spcFirstLastPara="1" wrap="square" lIns="0" tIns="0" rIns="0" bIns="0" anchor="ctr" anchorCtr="0">
            <a:spAutoFit/>
          </a:bodyPr>
          <a:lstStyle/>
          <a:p>
            <a:pPr marL="0" lvl="0" indent="0" algn="r" rtl="0">
              <a:spcBef>
                <a:spcPts val="0"/>
              </a:spcBef>
              <a:spcAft>
                <a:spcPts val="0"/>
              </a:spcAft>
              <a:buNone/>
            </a:pPr>
            <a:fld id="{00000000-1234-1234-1234-123412341234}" type="slidenum">
              <a:rPr lang="pt-BR" smtClean="0"/>
              <a:pPr marL="0" lvl="0" indent="0" algn="r" rtl="0">
                <a:spcBef>
                  <a:spcPts val="0"/>
                </a:spcBef>
                <a:spcAft>
                  <a:spcPts val="0"/>
                </a:spcAft>
                <a:buNone/>
              </a:pPr>
              <a:t>6</a:t>
            </a:fld>
            <a:endParaRPr lang="pt-BR"/>
          </a:p>
        </p:txBody>
      </p:sp>
      <p:sp>
        <p:nvSpPr>
          <p:cNvPr id="550" name="Google Shape;550;p69"/>
          <p:cNvSpPr txBox="1">
            <a:spLocks noGrp="1"/>
          </p:cNvSpPr>
          <p:nvPr>
            <p:ph type="title"/>
          </p:nvPr>
        </p:nvSpPr>
        <p:spPr>
          <a:xfrm>
            <a:off x="411600" y="303225"/>
            <a:ext cx="7726500" cy="789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pt-BR" sz="3100" dirty="0" smtClean="0"/>
              <a:t>KUBERNETES, TERRAFORM SEM HELM</a:t>
            </a:r>
            <a:endParaRPr lang="pt-BR" dirty="0"/>
          </a:p>
        </p:txBody>
      </p:sp>
      <p:pic>
        <p:nvPicPr>
          <p:cNvPr id="551" name="Google Shape;551;p69" descr="Z:\home\mdiez\modus\Diagrams_and_Presentations\2022-10-21__devopsdays_Tampa\kubernetes_logo.png"/>
          <p:cNvPicPr preferRelativeResize="0"/>
          <p:nvPr/>
        </p:nvPicPr>
        <p:blipFill rotWithShape="1">
          <a:blip r:embed="rId3">
            <a:alphaModFix/>
          </a:blip>
          <a:srcRect/>
          <a:stretch/>
        </p:blipFill>
        <p:spPr>
          <a:xfrm>
            <a:off x="712801" y="2211510"/>
            <a:ext cx="2162400" cy="1639830"/>
          </a:xfrm>
          <a:prstGeom prst="rect">
            <a:avLst/>
          </a:prstGeom>
          <a:noFill/>
          <a:ln>
            <a:noFill/>
          </a:ln>
        </p:spPr>
      </p:pic>
      <p:sp>
        <p:nvSpPr>
          <p:cNvPr id="552" name="Google Shape;552;p69"/>
          <p:cNvSpPr/>
          <p:nvPr/>
        </p:nvSpPr>
        <p:spPr>
          <a:xfrm>
            <a:off x="3410777" y="1561575"/>
            <a:ext cx="5350800" cy="307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pt-BR" sz="1400" i="0" u="none" strike="noStrike" cap="none" dirty="0" smtClean="0">
                <a:solidFill>
                  <a:srgbClr val="000000"/>
                </a:solidFill>
                <a:latin typeface="Proxima Nova Semibold"/>
                <a:ea typeface="Proxima Nova Semibold"/>
                <a:cs typeface="Proxima Nova Semibold"/>
                <a:sym typeface="Proxima Nova Semibold"/>
              </a:rPr>
              <a:t>Agnóstico em relação a </a:t>
            </a:r>
            <a:r>
              <a:rPr lang="pt-BR" dirty="0" smtClean="0">
                <a:latin typeface="Proxima Nova Semibold"/>
                <a:ea typeface="Proxima Nova Semibold"/>
                <a:cs typeface="Proxima Nova Semibold"/>
                <a:sym typeface="Proxima Nova Semibold"/>
              </a:rPr>
              <a:t>nuvem</a:t>
            </a:r>
            <a:endParaRPr lang="pt-BR" sz="1400" i="0" u="none" strike="noStrike" cap="none" dirty="0">
              <a:solidFill>
                <a:srgbClr val="000000"/>
              </a:solidFill>
              <a:latin typeface="Proxima Nova Semibold"/>
              <a:ea typeface="Proxima Nova Semibold"/>
              <a:cs typeface="Proxima Nova Semibold"/>
              <a:sym typeface="Proxima Nova Semibold"/>
            </a:endParaRPr>
          </a:p>
        </p:txBody>
      </p:sp>
      <p:sp>
        <p:nvSpPr>
          <p:cNvPr id="553" name="Google Shape;553;p69"/>
          <p:cNvSpPr/>
          <p:nvPr/>
        </p:nvSpPr>
        <p:spPr>
          <a:xfrm>
            <a:off x="5005025" y="2190225"/>
            <a:ext cx="2162400" cy="307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pt-BR" sz="1400" i="0" u="none" strike="noStrike" cap="none" dirty="0" smtClean="0">
                <a:solidFill>
                  <a:srgbClr val="000000"/>
                </a:solidFill>
                <a:latin typeface="Proxima Nova Semibold"/>
                <a:ea typeface="Proxima Nova Semibold"/>
                <a:cs typeface="Proxima Nova Semibold"/>
                <a:sym typeface="Proxima Nova Semibold"/>
              </a:rPr>
              <a:t>É um mito, mas...</a:t>
            </a:r>
            <a:endParaRPr lang="pt-BR" sz="1400" i="0" u="none" strike="noStrike" cap="none" dirty="0">
              <a:solidFill>
                <a:srgbClr val="000000"/>
              </a:solidFill>
              <a:latin typeface="Proxima Nova Semibold"/>
              <a:ea typeface="Proxima Nova Semibold"/>
              <a:cs typeface="Proxima Nova Semibold"/>
              <a:sym typeface="Proxima Nova Semibold"/>
            </a:endParaRPr>
          </a:p>
        </p:txBody>
      </p:sp>
      <p:sp>
        <p:nvSpPr>
          <p:cNvPr id="554" name="Google Shape;554;p69"/>
          <p:cNvSpPr/>
          <p:nvPr/>
        </p:nvSpPr>
        <p:spPr>
          <a:xfrm>
            <a:off x="3657600" y="3447525"/>
            <a:ext cx="4658470" cy="307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pt-BR" dirty="0" smtClean="0">
                <a:latin typeface="Proxima Nova Semibold"/>
                <a:ea typeface="Proxima Nova Semibold"/>
                <a:cs typeface="Proxima Nova Semibold"/>
                <a:sym typeface="Proxima Nova Semibold"/>
              </a:rPr>
              <a:t>Na prática é agnóstico ao empregado e ao empregador.</a:t>
            </a:r>
            <a:endParaRPr lang="pt-BR" sz="1400" i="0" u="none" strike="noStrike" cap="none" dirty="0">
              <a:solidFill>
                <a:srgbClr val="000000"/>
              </a:solidFill>
              <a:latin typeface="Proxima Nova Semibold"/>
              <a:ea typeface="Proxima Nova Semibold"/>
              <a:cs typeface="Proxima Nova Semibold"/>
              <a:sym typeface="Proxima Nova Semibold"/>
            </a:endParaRPr>
          </a:p>
        </p:txBody>
      </p:sp>
      <p:sp>
        <p:nvSpPr>
          <p:cNvPr id="555" name="Google Shape;555;p69"/>
          <p:cNvSpPr/>
          <p:nvPr/>
        </p:nvSpPr>
        <p:spPr>
          <a:xfrm>
            <a:off x="3381825" y="4076175"/>
            <a:ext cx="5408700" cy="738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pt-BR" sz="1400" i="0" u="none" strike="noStrike" cap="none" dirty="0" smtClean="0">
                <a:solidFill>
                  <a:srgbClr val="000000"/>
                </a:solidFill>
                <a:latin typeface="Proxima Nova Semibold"/>
                <a:ea typeface="Proxima Nova Semibold"/>
                <a:cs typeface="Proxima Nova Semibold"/>
                <a:sym typeface="Proxima Nova Semibold"/>
              </a:rPr>
              <a:t>Uma pessoa que trabalha com K8S na </a:t>
            </a:r>
            <a:r>
              <a:rPr lang="pt-BR" sz="1400" i="0" u="none" strike="noStrike" cap="none" dirty="0" err="1" smtClean="0">
                <a:solidFill>
                  <a:srgbClr val="000000"/>
                </a:solidFill>
                <a:latin typeface="Proxima Nova Semibold"/>
                <a:ea typeface="Proxima Nova Semibold"/>
                <a:cs typeface="Proxima Nova Semibold"/>
                <a:sym typeface="Proxima Nova Semibold"/>
              </a:rPr>
              <a:t>Azure</a:t>
            </a:r>
            <a:r>
              <a:rPr lang="pt-BR" sz="1400" i="0" u="none" strike="noStrike" cap="none" dirty="0" smtClean="0">
                <a:solidFill>
                  <a:srgbClr val="000000"/>
                </a:solidFill>
                <a:latin typeface="Proxima Nova Semibold"/>
                <a:ea typeface="Proxima Nova Semibold"/>
                <a:cs typeface="Proxima Nova Semibold"/>
                <a:sym typeface="Proxima Nova Semibold"/>
              </a:rPr>
              <a:t> pode </a:t>
            </a:r>
            <a:r>
              <a:rPr lang="pt-BR" sz="1400" i="0" u="none" strike="noStrike" cap="none" dirty="0" err="1" smtClean="0">
                <a:solidFill>
                  <a:srgbClr val="000000"/>
                </a:solidFill>
                <a:latin typeface="Proxima Nova Semibold"/>
                <a:ea typeface="Proxima Nova Semibold"/>
                <a:cs typeface="Proxima Nova Semibold"/>
                <a:sym typeface="Proxima Nova Semibold"/>
              </a:rPr>
              <a:t>fácilmente</a:t>
            </a:r>
            <a:r>
              <a:rPr lang="pt-BR" sz="1400" i="0" u="none" strike="noStrike" cap="none" dirty="0" smtClean="0">
                <a:solidFill>
                  <a:srgbClr val="000000"/>
                </a:solidFill>
                <a:latin typeface="Proxima Nova Semibold"/>
                <a:ea typeface="Proxima Nova Semibold"/>
                <a:cs typeface="Proxima Nova Semibold"/>
                <a:sym typeface="Proxima Nova Semibold"/>
              </a:rPr>
              <a:t> trocar de emprego para K8S na AWS</a:t>
            </a:r>
            <a:endParaRPr lang="pt-BR" sz="1400" i="0" u="none" strike="noStrike" cap="none" dirty="0">
              <a:solidFill>
                <a:srgbClr val="000000"/>
              </a:solidFill>
              <a:latin typeface="Proxima Nova Semibold"/>
              <a:ea typeface="Proxima Nova Semibold"/>
              <a:cs typeface="Proxima Nova Semibold"/>
              <a:sym typeface="Proxima Nova Semibold"/>
            </a:endParaRPr>
          </a:p>
        </p:txBody>
      </p:sp>
      <p:sp>
        <p:nvSpPr>
          <p:cNvPr id="556" name="Google Shape;556;p69"/>
          <p:cNvSpPr/>
          <p:nvPr/>
        </p:nvSpPr>
        <p:spPr>
          <a:xfrm>
            <a:off x="4757716" y="2818875"/>
            <a:ext cx="2656800" cy="307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pt-BR" sz="1400" i="0" u="none" strike="noStrike" cap="none" dirty="0" smtClean="0">
                <a:solidFill>
                  <a:srgbClr val="000000"/>
                </a:solidFill>
                <a:latin typeface="Proxima Nova Semibold"/>
                <a:ea typeface="Proxima Nova Semibold"/>
                <a:cs typeface="Proxima Nova Semibold"/>
                <a:sym typeface="Proxima Nova Semibold"/>
              </a:rPr>
              <a:t>É um padrão!</a:t>
            </a:r>
            <a:endParaRPr lang="pt-BR" sz="1400" i="0" u="none" strike="noStrike" cap="none" dirty="0">
              <a:solidFill>
                <a:srgbClr val="000000"/>
              </a:solidFill>
              <a:latin typeface="Proxima Nova Semibold"/>
              <a:ea typeface="Proxima Nova Semibold"/>
              <a:cs typeface="Proxima Nova Semibold"/>
              <a:sym typeface="Proxima Nova Semibo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5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70"/>
          <p:cNvSpPr/>
          <p:nvPr/>
        </p:nvSpPr>
        <p:spPr>
          <a:xfrm>
            <a:off x="0" y="0"/>
            <a:ext cx="9165000" cy="5150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pt-BR"/>
          </a:p>
        </p:txBody>
      </p:sp>
      <p:pic>
        <p:nvPicPr>
          <p:cNvPr id="562" name="Google Shape;562;p70"/>
          <p:cNvPicPr preferRelativeResize="0"/>
          <p:nvPr/>
        </p:nvPicPr>
        <p:blipFill rotWithShape="1">
          <a:blip r:embed="rId3">
            <a:alphaModFix/>
          </a:blip>
          <a:srcRect t="1156"/>
          <a:stretch/>
        </p:blipFill>
        <p:spPr>
          <a:xfrm>
            <a:off x="609600" y="48750"/>
            <a:ext cx="8116399" cy="5094750"/>
          </a:xfrm>
          <a:prstGeom prst="rect">
            <a:avLst/>
          </a:prstGeom>
          <a:noFill/>
          <a:ln>
            <a:noFill/>
          </a:ln>
        </p:spPr>
      </p:pic>
      <p:sp>
        <p:nvSpPr>
          <p:cNvPr id="563" name="Google Shape;563;p70"/>
          <p:cNvSpPr txBox="1"/>
          <p:nvPr/>
        </p:nvSpPr>
        <p:spPr>
          <a:xfrm>
            <a:off x="5153500" y="303225"/>
            <a:ext cx="3572400" cy="5418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chemeClr val="dk1"/>
              </a:buClr>
              <a:buSzPts val="2800"/>
              <a:buFont typeface="Oswald"/>
              <a:buNone/>
            </a:pPr>
            <a:r>
              <a:rPr lang="pt-BR" sz="3200" i="0" u="none" strike="noStrike" cap="none" smtClean="0">
                <a:solidFill>
                  <a:schemeClr val="lt1"/>
                </a:solidFill>
                <a:latin typeface="Proxima Nova Semibold"/>
                <a:ea typeface="Proxima Nova Semibold"/>
                <a:cs typeface="Proxima Nova Semibold"/>
                <a:sym typeface="Proxima Nova Semibold"/>
              </a:rPr>
              <a:t>deployment.yaml</a:t>
            </a:r>
            <a:endParaRPr lang="pt-BR" sz="3200" i="0" u="none" strike="noStrike" cap="none">
              <a:solidFill>
                <a:schemeClr val="lt1"/>
              </a:solidFill>
              <a:latin typeface="Proxima Nova Semibold"/>
              <a:ea typeface="Proxima Nova Semibold"/>
              <a:cs typeface="Proxima Nova Semibold"/>
              <a:sym typeface="Proxima Nova Semibold"/>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71"/>
          <p:cNvSpPr txBox="1">
            <a:spLocks noGrp="1"/>
          </p:cNvSpPr>
          <p:nvPr>
            <p:ph type="sldNum" idx="12"/>
          </p:nvPr>
        </p:nvSpPr>
        <p:spPr>
          <a:xfrm>
            <a:off x="8200013" y="4877442"/>
            <a:ext cx="548700" cy="138600"/>
          </a:xfrm>
          <a:prstGeom prst="rect">
            <a:avLst/>
          </a:prstGeom>
        </p:spPr>
        <p:txBody>
          <a:bodyPr spcFirstLastPara="1" wrap="square" lIns="0" tIns="0" rIns="0" bIns="0" anchor="ctr" anchorCtr="0">
            <a:spAutoFit/>
          </a:bodyPr>
          <a:lstStyle/>
          <a:p>
            <a:pPr marL="0" lvl="0" indent="0" algn="r" rtl="0">
              <a:spcBef>
                <a:spcPts val="0"/>
              </a:spcBef>
              <a:spcAft>
                <a:spcPts val="0"/>
              </a:spcAft>
              <a:buNone/>
            </a:pPr>
            <a:fld id="{00000000-1234-1234-1234-123412341234}" type="slidenum">
              <a:rPr lang="pt-BR" smtClean="0"/>
              <a:pPr marL="0" lvl="0" indent="0" algn="r" rtl="0">
                <a:spcBef>
                  <a:spcPts val="0"/>
                </a:spcBef>
                <a:spcAft>
                  <a:spcPts val="0"/>
                </a:spcAft>
                <a:buNone/>
              </a:pPr>
              <a:t>8</a:t>
            </a:fld>
            <a:endParaRPr lang="pt-BR"/>
          </a:p>
        </p:txBody>
      </p:sp>
      <p:sp>
        <p:nvSpPr>
          <p:cNvPr id="569" name="Google Shape;569;p71"/>
          <p:cNvSpPr txBox="1">
            <a:spLocks noGrp="1"/>
          </p:cNvSpPr>
          <p:nvPr>
            <p:ph type="title"/>
          </p:nvPr>
        </p:nvSpPr>
        <p:spPr>
          <a:xfrm>
            <a:off x="411600" y="303225"/>
            <a:ext cx="7726500" cy="789000"/>
          </a:xfrm>
          <a:prstGeom prst="rect">
            <a:avLst/>
          </a:prstGeom>
        </p:spPr>
        <p:txBody>
          <a:bodyPr spcFirstLastPara="1" wrap="square" lIns="0" tIns="0" rIns="0" bIns="0" anchor="t" anchorCtr="0">
            <a:noAutofit/>
          </a:bodyPr>
          <a:lstStyle/>
          <a:p>
            <a:pPr lvl="0"/>
            <a:r>
              <a:rPr lang="pt-BR" sz="3100" dirty="0" smtClean="0"/>
              <a:t>KUBERNETES, TERRAFORM SEM HELM</a:t>
            </a:r>
            <a:endParaRPr lang="pt-BR" dirty="0"/>
          </a:p>
        </p:txBody>
      </p:sp>
      <p:pic>
        <p:nvPicPr>
          <p:cNvPr id="570" name="Google Shape;570;p71"/>
          <p:cNvPicPr preferRelativeResize="0"/>
          <p:nvPr/>
        </p:nvPicPr>
        <p:blipFill rotWithShape="1">
          <a:blip r:embed="rId3">
            <a:alphaModFix/>
          </a:blip>
          <a:srcRect/>
          <a:stretch/>
        </p:blipFill>
        <p:spPr>
          <a:xfrm>
            <a:off x="0" y="1546900"/>
            <a:ext cx="9144000" cy="3220380"/>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72"/>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SzPts val="900"/>
              <a:buNone/>
            </a:pPr>
            <a:fld id="{00000000-1234-1234-1234-123412341234}" type="slidenum">
              <a:rPr lang="pt-BR" smtClean="0"/>
              <a:pPr marL="0" lvl="0" indent="0" algn="r" rtl="0">
                <a:lnSpc>
                  <a:spcPct val="100000"/>
                </a:lnSpc>
                <a:spcBef>
                  <a:spcPts val="0"/>
                </a:spcBef>
                <a:spcAft>
                  <a:spcPts val="0"/>
                </a:spcAft>
                <a:buSzPts val="900"/>
                <a:buNone/>
              </a:pPr>
              <a:t>9</a:t>
            </a:fld>
            <a:endParaRPr lang="pt-BR"/>
          </a:p>
        </p:txBody>
      </p:sp>
      <p:sp>
        <p:nvSpPr>
          <p:cNvPr id="576" name="Google Shape;576;p72"/>
          <p:cNvSpPr txBox="1">
            <a:spLocks noGrp="1"/>
          </p:cNvSpPr>
          <p:nvPr>
            <p:ph type="title"/>
          </p:nvPr>
        </p:nvSpPr>
        <p:spPr>
          <a:xfrm>
            <a:off x="411600" y="303225"/>
            <a:ext cx="7726500" cy="789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2800"/>
              <a:buNone/>
            </a:pPr>
            <a:r>
              <a:rPr lang="pt-BR" sz="3100" smtClean="0"/>
              <a:t>Kubernetes, AWS, ALBs, Terraform and no Helm</a:t>
            </a:r>
            <a:endParaRPr lang="pt-BR" sz="3100"/>
          </a:p>
        </p:txBody>
      </p:sp>
      <p:pic>
        <p:nvPicPr>
          <p:cNvPr id="577" name="Google Shape;577;p72"/>
          <p:cNvPicPr preferRelativeResize="0"/>
          <p:nvPr/>
        </p:nvPicPr>
        <p:blipFill rotWithShape="1">
          <a:blip r:embed="rId3">
            <a:alphaModFix/>
          </a:blip>
          <a:srcRect/>
          <a:stretch/>
        </p:blipFill>
        <p:spPr>
          <a:xfrm>
            <a:off x="0" y="0"/>
            <a:ext cx="9144178" cy="5143500"/>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Modus Template">
  <a:themeElements>
    <a:clrScheme name="Simple Light">
      <a:dk1>
        <a:srgbClr val="000000"/>
      </a:dk1>
      <a:lt1>
        <a:srgbClr val="FFFFFF"/>
      </a:lt1>
      <a:dk2>
        <a:srgbClr val="000000"/>
      </a:dk2>
      <a:lt2>
        <a:srgbClr val="F2F2F2"/>
      </a:lt2>
      <a:accent1>
        <a:srgbClr val="12A5ED"/>
      </a:accent1>
      <a:accent2>
        <a:srgbClr val="23E58D"/>
      </a:accent2>
      <a:accent3>
        <a:srgbClr val="7753F8"/>
      </a:accent3>
      <a:accent4>
        <a:srgbClr val="FFAC32"/>
      </a:accent4>
      <a:accent5>
        <a:srgbClr val="FF5C5D"/>
      </a:accent5>
      <a:accent6>
        <a:srgbClr val="808080"/>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dus Template">
  <a:themeElements>
    <a:clrScheme name="Simple Light">
      <a:dk1>
        <a:srgbClr val="000000"/>
      </a:dk1>
      <a:lt1>
        <a:srgbClr val="FFFFFF"/>
      </a:lt1>
      <a:dk2>
        <a:srgbClr val="000000"/>
      </a:dk2>
      <a:lt2>
        <a:srgbClr val="F2F2F2"/>
      </a:lt2>
      <a:accent1>
        <a:srgbClr val="12A5ED"/>
      </a:accent1>
      <a:accent2>
        <a:srgbClr val="23E58D"/>
      </a:accent2>
      <a:accent3>
        <a:srgbClr val="7753F8"/>
      </a:accent3>
      <a:accent4>
        <a:srgbClr val="FFAC32"/>
      </a:accent4>
      <a:accent5>
        <a:srgbClr val="FF5C5D"/>
      </a:accent5>
      <a:accent6>
        <a:srgbClr val="808080"/>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odus Template">
  <a:themeElements>
    <a:clrScheme name="Simple Light">
      <a:dk1>
        <a:srgbClr val="000000"/>
      </a:dk1>
      <a:lt1>
        <a:srgbClr val="FFFFFF"/>
      </a:lt1>
      <a:dk2>
        <a:srgbClr val="000000"/>
      </a:dk2>
      <a:lt2>
        <a:srgbClr val="F2F2F2"/>
      </a:lt2>
      <a:accent1>
        <a:srgbClr val="12A5ED"/>
      </a:accent1>
      <a:accent2>
        <a:srgbClr val="23E58D"/>
      </a:accent2>
      <a:accent3>
        <a:srgbClr val="7753F8"/>
      </a:accent3>
      <a:accent4>
        <a:srgbClr val="FFAC32"/>
      </a:accent4>
      <a:accent5>
        <a:srgbClr val="FF5C5D"/>
      </a:accent5>
      <a:accent6>
        <a:srgbClr val="808080"/>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TotalTime>
  <Words>656</Words>
  <Application>Microsoft Office PowerPoint</Application>
  <PresentationFormat>On-screen Show (16:9)</PresentationFormat>
  <Paragraphs>111</Paragraphs>
  <Slides>24</Slides>
  <Notes>24</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24</vt:i4>
      </vt:variant>
    </vt:vector>
  </HeadingPairs>
  <TitlesOfParts>
    <vt:vector size="34" baseType="lpstr">
      <vt:lpstr>Arial</vt:lpstr>
      <vt:lpstr>Oswald</vt:lpstr>
      <vt:lpstr>Proxima Nova Semibold</vt:lpstr>
      <vt:lpstr>Proxima Nova</vt:lpstr>
      <vt:lpstr>Helvetica</vt:lpstr>
      <vt:lpstr>Verdana</vt:lpstr>
      <vt:lpstr>Montserrat</vt:lpstr>
      <vt:lpstr>Modus Template</vt:lpstr>
      <vt:lpstr>Modus Template</vt:lpstr>
      <vt:lpstr>Modus Template</vt:lpstr>
      <vt:lpstr>Gerenciando Kubernetes com Terraform e as vantagens de não utilizar o Helm  2023-05-19  Marcos.Diez@moduscreate.com</vt:lpstr>
      <vt:lpstr>SOBRE MIM</vt:lpstr>
      <vt:lpstr>SOBRE A MODUS CREATE</vt:lpstr>
      <vt:lpstr>Quem conhece                      e                        ? </vt:lpstr>
      <vt:lpstr>HELM VS TERRAFORM</vt:lpstr>
      <vt:lpstr>KUBERNETES, TERRAFORM SEM HELM</vt:lpstr>
      <vt:lpstr>Slide 7</vt:lpstr>
      <vt:lpstr>KUBERNETES, TERRAFORM SEM HELM</vt:lpstr>
      <vt:lpstr>Kubernetes, AWS, ALBs, Terraform and no Helm</vt:lpstr>
      <vt:lpstr>helm upgrade -n my-first-namespace --install sample ./sample_helm</vt:lpstr>
      <vt:lpstr>helm upgrade -n my-first-namespace --install sample ./sample_helm</vt:lpstr>
      <vt:lpstr>KUBECTL VS HELM</vt:lpstr>
      <vt:lpstr>LIMITAÇÕES DO HELM</vt:lpstr>
      <vt:lpstr>TERRAFORM</vt:lpstr>
      <vt:lpstr>Kubectl vs helm</vt:lpstr>
      <vt:lpstr>TERRAFORM  Vamos adicionar variáveis de ambiente ao nosso deplyment! </vt:lpstr>
      <vt:lpstr>Slide 17</vt:lpstr>
      <vt:lpstr>Slide 18</vt:lpstr>
      <vt:lpstr>TERRAFORM</vt:lpstr>
      <vt:lpstr>TERRAFORM + HELM</vt:lpstr>
      <vt:lpstr>Slide 21</vt:lpstr>
      <vt:lpstr>Slide 22</vt:lpstr>
      <vt:lpstr>Slide 23</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KUBERNETES, AWS, ALBS, TERRAFORM AND NO HELM 2022-10-21  Marcos.Diez@moduscreate.com</dc:title>
  <cp:lastModifiedBy>Marcos</cp:lastModifiedBy>
  <cp:revision>28</cp:revision>
  <dcterms:modified xsi:type="dcterms:W3CDTF">2023-05-10T09:54:10Z</dcterms:modified>
</cp:coreProperties>
</file>