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1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44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3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55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6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6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90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82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5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2A81-05A0-417F-B41C-0D89F26C0A96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36A0-2FF8-469E-A291-D7F799902B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163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DIGITALIZE-SE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7646"/>
            <a:ext cx="437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plataforma para </a:t>
            </a:r>
            <a:r>
              <a:rPr lang="pt-BR" dirty="0" smtClean="0">
                <a:solidFill>
                  <a:srgbClr val="FF0000"/>
                </a:solidFill>
              </a:rPr>
              <a:t>guiá-lo</a:t>
            </a:r>
            <a:r>
              <a:rPr lang="pt-BR" dirty="0" smtClean="0"/>
              <a:t> no processo de </a:t>
            </a:r>
            <a:r>
              <a:rPr lang="pt-BR" dirty="0" smtClean="0">
                <a:solidFill>
                  <a:srgbClr val="FF0000"/>
                </a:solidFill>
              </a:rPr>
              <a:t>inovação</a:t>
            </a:r>
            <a:r>
              <a:rPr lang="pt-BR" dirty="0" smtClean="0"/>
              <a:t> da sua empresa e </a:t>
            </a:r>
            <a:r>
              <a:rPr lang="pt-BR" dirty="0" smtClean="0">
                <a:solidFill>
                  <a:srgbClr val="FF0000"/>
                </a:solidFill>
              </a:rPr>
              <a:t>conectá-lo</a:t>
            </a:r>
            <a:r>
              <a:rPr lang="pt-BR" dirty="0" smtClean="0"/>
              <a:t> as melhores consultorias da região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3" y="1966682"/>
            <a:ext cx="2484971" cy="4855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7326" y="0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5907395" y="173950"/>
            <a:ext cx="600891" cy="5836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161320" y="757646"/>
            <a:ext cx="149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Fácil acesso as melhores consultorias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939236" y="8707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</a:t>
            </a:r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.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8659305" y="182657"/>
            <a:ext cx="600891" cy="5836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7913230" y="766353"/>
            <a:ext cx="149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Guia iterativo sobre as áreas para inovação</a:t>
            </a:r>
            <a:endParaRPr lang="pt-BR" dirty="0"/>
          </a:p>
        </p:txBody>
      </p:sp>
      <p:sp>
        <p:nvSpPr>
          <p:cNvPr id="13" name="5-Point Star 12"/>
          <p:cNvSpPr/>
          <p:nvPr/>
        </p:nvSpPr>
        <p:spPr>
          <a:xfrm>
            <a:off x="11204968" y="182657"/>
            <a:ext cx="600891" cy="5836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0458893" y="766353"/>
            <a:ext cx="149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Pacotes de serviços com valores disponíveis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10603975" y="38966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3.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2468" y="2594816"/>
            <a:ext cx="342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Encontre consultorias e conheça as ações que podem ajudá-lo no processo de transformação digital.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2719815" y="2036157"/>
            <a:ext cx="16430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RAPIDEZ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6101" y="5528314"/>
            <a:ext cx="368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Através de pequenos vídeos você conheçe em poucos minutos novas áreas que podem auxiliá-lo no processo de transformação digital.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2792468" y="5044536"/>
            <a:ext cx="26969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APRENDIZADO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2284" y="3965870"/>
            <a:ext cx="368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melhores empresas estão acessíveis. Conheça projetos realizados por elas em empresas </a:t>
            </a:r>
            <a:br>
              <a:rPr lang="pt-BR" dirty="0" smtClean="0"/>
            </a:br>
            <a:r>
              <a:rPr lang="pt-BR" dirty="0" smtClean="0"/>
              <a:t>da região.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2792468" y="3518146"/>
            <a:ext cx="22094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QUALIDADE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98" y="2132303"/>
            <a:ext cx="1187275" cy="2319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80" y="4608957"/>
            <a:ext cx="1151077" cy="224902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80339" y="2648266"/>
            <a:ext cx="4211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As principais áreas para auxiliá-lo no processo de transformação digital são disponibilizadas pela platafaorma.</a:t>
            </a:r>
            <a:endParaRPr lang="pt-BR" sz="2000" dirty="0"/>
          </a:p>
        </p:txBody>
      </p:sp>
      <p:sp>
        <p:nvSpPr>
          <p:cNvPr id="28" name="Rectangle 27"/>
          <p:cNvSpPr/>
          <p:nvPr/>
        </p:nvSpPr>
        <p:spPr>
          <a:xfrm>
            <a:off x="8071646" y="2053945"/>
            <a:ext cx="32898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Áreas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Inovação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4897" y="4955633"/>
            <a:ext cx="4211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melhores empresas da região com avaliações dos clientes e fácil acesso a projetos desenvolvidos pelas mesmas. Pacotes básicos para constratação que auxiliam o planejamento financeiro do empresário.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8054730" y="4404861"/>
            <a:ext cx="40119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Melhores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Consultorias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4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Dósea</dc:creator>
  <cp:lastModifiedBy>Marcos Dósea</cp:lastModifiedBy>
  <cp:revision>6</cp:revision>
  <dcterms:created xsi:type="dcterms:W3CDTF">2022-05-19T14:03:57Z</dcterms:created>
  <dcterms:modified xsi:type="dcterms:W3CDTF">2022-05-19T16:40:46Z</dcterms:modified>
</cp:coreProperties>
</file>