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3"/>
    <p:sldId id="261" r:id="rId4"/>
    <p:sldId id="262" r:id="rId5"/>
    <p:sldId id="268" r:id="rId6"/>
    <p:sldId id="258" r:id="rId7"/>
    <p:sldId id="259" r:id="rId8"/>
    <p:sldId id="267" r:id="rId9"/>
    <p:sldId id="264" r:id="rId10"/>
    <p:sldId id="265" r:id="rId11"/>
    <p:sldId id="269" r:id="rId12"/>
    <p:sldId id="271" r:id="rId13"/>
    <p:sldId id="287" r:id="rId14"/>
    <p:sldId id="270" r:id="rId15"/>
    <p:sldId id="272" r:id="rId16"/>
    <p:sldId id="273" r:id="rId17"/>
    <p:sldId id="274" r:id="rId18"/>
    <p:sldId id="276" r:id="rId19"/>
    <p:sldId id="277" r:id="rId20"/>
    <p:sldId id="278" r:id="rId21"/>
    <p:sldId id="297" r:id="rId22"/>
    <p:sldId id="298" r:id="rId24"/>
    <p:sldId id="299" r:id="rId25"/>
    <p:sldId id="300" r:id="rId26"/>
    <p:sldId id="303" r:id="rId27"/>
    <p:sldId id="301" r:id="rId28"/>
    <p:sldId id="306" r:id="rId29"/>
    <p:sldId id="275" r:id="rId30"/>
    <p:sldId id="26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03E06-8C86-48F5-8794-31FA2B73718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70EAF-C440-4D52-A2DC-8DB2B5102B0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6.jpeg"/><Relationship Id="rId1" Type="http://schemas.openxmlformats.org/officeDocument/2006/relationships/image" Target="../media/image25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matematicabasica.net/triangulo/" TargetMode="External"/><Relationship Id="rId2" Type="http://schemas.openxmlformats.org/officeDocument/2006/relationships/hyperlink" Target="https://matematicabasica.net/cubo/" TargetMode="External"/><Relationship Id="rId1" Type="http://schemas.openxmlformats.org/officeDocument/2006/relationships/hyperlink" Target="https://matematicabasica.net/con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20139"/>
            <a:ext cx="9144000" cy="569499"/>
          </a:xfrm>
        </p:spPr>
        <p:txBody>
          <a:bodyPr/>
          <a:lstStyle/>
          <a:p>
            <a:r>
              <a:rPr lang="en-US" dirty="0">
                <a:latin typeface="Calibri Light (Headings)"/>
              </a:rPr>
              <a:t>E-mail: joaoalves.cs@gmail.com</a:t>
            </a:r>
            <a:endParaRPr lang="en-US" dirty="0">
              <a:latin typeface="Calibri Light (Headings)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524000" y="503584"/>
            <a:ext cx="9144000" cy="4346712"/>
          </a:xfrm>
        </p:spPr>
        <p:txBody>
          <a:bodyPr>
            <a:noAutofit/>
          </a:bodyPr>
          <a:lstStyle/>
          <a:p>
            <a:r>
              <a:rPr lang="pt-BR" sz="5400" dirty="0"/>
              <a:t>Fundamentos de Impressão 3D</a:t>
            </a:r>
            <a:br>
              <a:rPr lang="pt-BR" sz="5400" dirty="0"/>
            </a:br>
            <a:br>
              <a:rPr lang="pt-BR" sz="3600" dirty="0"/>
            </a:br>
            <a:br>
              <a:rPr lang="pt-BR" sz="4800" dirty="0"/>
            </a:br>
            <a:r>
              <a:rPr lang="pt-BR" sz="4800" dirty="0"/>
              <a:t>Objetos no </a:t>
            </a:r>
            <a:r>
              <a:rPr lang="pt-BR" sz="4800" dirty="0" err="1"/>
              <a:t>MatterControl</a:t>
            </a:r>
            <a:br>
              <a:rPr lang="pt-BR" sz="3600" dirty="0"/>
            </a:br>
            <a:br>
              <a:rPr lang="pt-BR" sz="3600" dirty="0"/>
            </a:br>
            <a:br>
              <a:rPr lang="pt-BR" sz="3600" dirty="0"/>
            </a:br>
            <a:r>
              <a:rPr lang="pt-BR" sz="3000" dirty="0"/>
              <a:t>João Alves Mendonça Junior</a:t>
            </a:r>
            <a:endParaRPr lang="en-US" sz="3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914400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PROJETO PIRÂMIDES DE GIZÉ</a:t>
            </a:r>
            <a:endParaRPr lang="en-U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9443"/>
            <a:ext cx="10515600" cy="530087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  <a:endParaRPr lang="en-US" dirty="0"/>
          </a:p>
          <a:p>
            <a:pPr marL="0" indent="0" algn="just">
              <a:buNone/>
            </a:pPr>
            <a:r>
              <a:rPr lang="en-US" sz="2600" dirty="0"/>
              <a:t>Segue um </a:t>
            </a:r>
            <a:r>
              <a:rPr lang="en-US" sz="2600" dirty="0" err="1"/>
              <a:t>projeto</a:t>
            </a:r>
            <a:r>
              <a:rPr lang="en-US" sz="2600" dirty="0"/>
              <a:t> das </a:t>
            </a:r>
            <a:r>
              <a:rPr lang="en-US" sz="2600" dirty="0" err="1"/>
              <a:t>Pirâmides</a:t>
            </a:r>
            <a:r>
              <a:rPr lang="en-US" sz="2600" dirty="0"/>
              <a:t> de </a:t>
            </a:r>
            <a:r>
              <a:rPr lang="en-US" sz="2600" dirty="0" err="1"/>
              <a:t>Gizé</a:t>
            </a:r>
            <a:endParaRPr lang="en-US" sz="2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020" y="2349611"/>
            <a:ext cx="7657959" cy="428972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914400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RETÂNGULO NO MATTER CONTROL</a:t>
            </a:r>
            <a:endParaRPr lang="en-U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9443"/>
            <a:ext cx="10515600" cy="530087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sz="2600" dirty="0"/>
              <a:t>O retângulo é um objeto que não é primitivo no MatterControl, então o projetista precisa criar a partir do conhecimento adquirido no MatterControl.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765" y="3141980"/>
            <a:ext cx="8078470" cy="31070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200" dirty="0"/>
              <a:t>COMO FORMAR UM RETÂNGULO?</a:t>
            </a:r>
            <a:endParaRPr lang="en-U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835" y="1492250"/>
            <a:ext cx="10516235" cy="469963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Um </a:t>
            </a:r>
            <a:r>
              <a:rPr lang="en-US" sz="2600" dirty="0" err="1"/>
              <a:t>cubo</a:t>
            </a:r>
            <a:r>
              <a:rPr lang="en-US" sz="2600" dirty="0"/>
              <a:t> no </a:t>
            </a:r>
            <a:r>
              <a:rPr lang="en-US" sz="2600" dirty="0" err="1"/>
              <a:t>MatterControl</a:t>
            </a:r>
            <a:r>
              <a:rPr lang="en-US" sz="2600" dirty="0"/>
              <a:t> </a:t>
            </a:r>
            <a:r>
              <a:rPr lang="en-US" sz="2600" dirty="0" err="1"/>
              <a:t>pode</a:t>
            </a:r>
            <a:r>
              <a:rPr lang="en-US" sz="2600" dirty="0"/>
              <a:t> ser </a:t>
            </a:r>
            <a:r>
              <a:rPr lang="en-US" sz="2600" dirty="0" err="1"/>
              <a:t>formado</a:t>
            </a:r>
            <a:r>
              <a:rPr lang="en-US" sz="2600" dirty="0"/>
              <a:t> </a:t>
            </a:r>
            <a:r>
              <a:rPr lang="en-US" sz="2600" dirty="0" err="1"/>
              <a:t>seguindo</a:t>
            </a:r>
            <a:r>
              <a:rPr lang="en-US" sz="2600" dirty="0"/>
              <a:t> </a:t>
            </a:r>
            <a:r>
              <a:rPr lang="en-US" sz="2600" dirty="0" err="1"/>
              <a:t>os</a:t>
            </a:r>
            <a:r>
              <a:rPr lang="en-US" sz="2600" dirty="0"/>
              <a:t> </a:t>
            </a:r>
            <a:r>
              <a:rPr lang="en-US" sz="2600" dirty="0" err="1"/>
              <a:t>seguintes</a:t>
            </a:r>
            <a:r>
              <a:rPr lang="en-US" sz="2600" dirty="0"/>
              <a:t> </a:t>
            </a:r>
            <a:r>
              <a:rPr lang="en-US" sz="2600" dirty="0" err="1"/>
              <a:t>valores</a:t>
            </a:r>
            <a:r>
              <a:rPr lang="en-US" sz="2600" dirty="0"/>
              <a:t>:</a:t>
            </a: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depth – </a:t>
            </a:r>
            <a:r>
              <a:rPr lang="en-US" sz="2600" dirty="0" err="1"/>
              <a:t>profundidade</a:t>
            </a:r>
            <a:r>
              <a:rPr lang="en-US" sz="2600" dirty="0"/>
              <a:t> , height – </a:t>
            </a:r>
            <a:r>
              <a:rPr lang="en-US" sz="2600" dirty="0" err="1"/>
              <a:t>altura</a:t>
            </a:r>
            <a:r>
              <a:rPr lang="en-US" sz="2600" dirty="0"/>
              <a:t>, width - </a:t>
            </a:r>
            <a:r>
              <a:rPr lang="en-US" sz="2600" dirty="0" err="1"/>
              <a:t>largura</a:t>
            </a:r>
            <a:endParaRPr lang="en-US" sz="2600" dirty="0"/>
          </a:p>
        </p:txBody>
      </p:sp>
      <p:pic>
        <p:nvPicPr>
          <p:cNvPr id="4" name="Content Placeholder 3" descr="formar-retangulo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288665" y="2545715"/>
            <a:ext cx="5615940" cy="23977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821632"/>
          </a:xfrm>
        </p:spPr>
        <p:txBody>
          <a:bodyPr>
            <a:noAutofit/>
          </a:bodyPr>
          <a:lstStyle/>
          <a:p>
            <a:pPr algn="ctr"/>
            <a:r>
              <a:rPr lang="en-US" sz="5200" dirty="0"/>
              <a:t>RETÂNGULO NO MATTER CONTROL</a:t>
            </a:r>
            <a:endParaRPr lang="en-U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5458"/>
            <a:ext cx="10515600" cy="5274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endParaRPr lang="en-US" dirty="0"/>
          </a:p>
          <a:p>
            <a:pPr marL="0" indent="0">
              <a:buNone/>
            </a:pPr>
            <a:r>
              <a:rPr lang="en-US" sz="2600" dirty="0"/>
              <a:t>Este </a:t>
            </a:r>
            <a:r>
              <a:rPr lang="en-US" sz="2600" dirty="0" err="1"/>
              <a:t>projeto</a:t>
            </a:r>
            <a:r>
              <a:rPr lang="en-US" sz="2600" dirty="0"/>
              <a:t> </a:t>
            </a:r>
            <a:r>
              <a:rPr lang="en-US" sz="2600" dirty="0" err="1"/>
              <a:t>lembra</a:t>
            </a:r>
            <a:r>
              <a:rPr lang="en-US" sz="2600" dirty="0"/>
              <a:t> </a:t>
            </a:r>
            <a:r>
              <a:rPr lang="en-US" sz="2600" dirty="0" err="1"/>
              <a:t>vários</a:t>
            </a:r>
            <a:r>
              <a:rPr lang="en-US" sz="2600" dirty="0"/>
              <a:t> </a:t>
            </a:r>
            <a:r>
              <a:rPr lang="en-US" sz="2600" dirty="0" err="1"/>
              <a:t>retângulos</a:t>
            </a:r>
            <a:r>
              <a:rPr lang="en-US" sz="2600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24" y="2599991"/>
            <a:ext cx="4713751" cy="379418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914400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ESFERA NO MATTER CONTROL</a:t>
            </a:r>
            <a:endParaRPr lang="en-U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9443"/>
            <a:ext cx="10515600" cy="530087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  <a:endParaRPr lang="en-US" dirty="0"/>
          </a:p>
          <a:p>
            <a:pPr marL="0" indent="0" algn="just">
              <a:buNone/>
            </a:pPr>
            <a:r>
              <a:rPr lang="pt-BR" sz="2600" dirty="0"/>
              <a:t>A esfera é um objeto primitivo no </a:t>
            </a:r>
            <a:r>
              <a:rPr lang="pt-BR" sz="2600" dirty="0" err="1"/>
              <a:t>MatterControl</a:t>
            </a:r>
            <a:r>
              <a:rPr lang="pt-BR" sz="2600" dirty="0"/>
              <a:t>.</a:t>
            </a: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185" y="2669089"/>
            <a:ext cx="4011630" cy="37250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176"/>
            <a:ext cx="10515600" cy="1182894"/>
          </a:xfrm>
        </p:spPr>
        <p:txBody>
          <a:bodyPr>
            <a:noAutofit/>
          </a:bodyPr>
          <a:lstStyle/>
          <a:p>
            <a:pPr algn="ctr"/>
            <a:r>
              <a:rPr lang="en-US" sz="5200" dirty="0"/>
              <a:t>COMO FORMAR UMA ESFERA?</a:t>
            </a:r>
            <a:endParaRPr lang="en-U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0820"/>
            <a:ext cx="10515600" cy="50787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/>
              <a:t>	Uma </a:t>
            </a:r>
            <a:r>
              <a:rPr lang="en-US" sz="2600" dirty="0" err="1"/>
              <a:t>esfera</a:t>
            </a:r>
            <a:r>
              <a:rPr lang="en-US" sz="2600" dirty="0"/>
              <a:t> no </a:t>
            </a:r>
            <a:r>
              <a:rPr lang="en-US" sz="2600" dirty="0" err="1"/>
              <a:t>MatterControl</a:t>
            </a:r>
            <a:r>
              <a:rPr lang="en-US" sz="2600" dirty="0"/>
              <a:t> </a:t>
            </a:r>
            <a:r>
              <a:rPr lang="en-US" sz="2600" dirty="0" err="1"/>
              <a:t>pode</a:t>
            </a:r>
            <a:r>
              <a:rPr lang="en-US" sz="2600" dirty="0"/>
              <a:t> ser </a:t>
            </a:r>
            <a:r>
              <a:rPr lang="en-US" sz="2600" dirty="0" err="1"/>
              <a:t>formada</a:t>
            </a:r>
            <a:r>
              <a:rPr lang="en-US" sz="2600" dirty="0"/>
              <a:t> </a:t>
            </a:r>
            <a:r>
              <a:rPr lang="en-US" sz="2600" dirty="0" err="1"/>
              <a:t>informando</a:t>
            </a:r>
            <a:r>
              <a:rPr lang="en-US" sz="2600" dirty="0"/>
              <a:t> </a:t>
            </a:r>
            <a:r>
              <a:rPr lang="en-US" sz="2600" dirty="0" err="1"/>
              <a:t>os</a:t>
            </a:r>
            <a:r>
              <a:rPr lang="en-US" sz="2600" dirty="0"/>
              <a:t> </a:t>
            </a:r>
            <a:r>
              <a:rPr lang="en-US" sz="2600" dirty="0" err="1"/>
              <a:t>seguintes</a:t>
            </a:r>
            <a:r>
              <a:rPr lang="en-US" sz="2600" dirty="0"/>
              <a:t> </a:t>
            </a:r>
            <a:r>
              <a:rPr lang="en-US" sz="2600" dirty="0" err="1"/>
              <a:t>valores</a:t>
            </a:r>
            <a:r>
              <a:rPr lang="en-US" sz="2600" dirty="0"/>
              <a:t>:</a:t>
            </a: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diameter – </a:t>
            </a:r>
            <a:r>
              <a:rPr lang="en-US" sz="2600" dirty="0" err="1"/>
              <a:t>diâmetro</a:t>
            </a:r>
            <a:r>
              <a:rPr lang="en-US" sz="2600" dirty="0"/>
              <a:t> , sides – </a:t>
            </a:r>
            <a:r>
              <a:rPr lang="en-US" sz="2600" dirty="0" err="1"/>
              <a:t>laterais</a:t>
            </a:r>
            <a:endParaRPr lang="en-US" sz="2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655" y="3134360"/>
            <a:ext cx="5521325" cy="18478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821632"/>
          </a:xfrm>
        </p:spPr>
        <p:txBody>
          <a:bodyPr>
            <a:noAutofit/>
          </a:bodyPr>
          <a:lstStyle/>
          <a:p>
            <a:pPr algn="ctr"/>
            <a:r>
              <a:rPr lang="en-US" sz="5200" dirty="0"/>
              <a:t>ESFERA NO MATTER CONTROL</a:t>
            </a:r>
            <a:endParaRPr lang="en-U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5458"/>
            <a:ext cx="10515600" cy="5274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	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Um </a:t>
            </a:r>
            <a:r>
              <a:rPr lang="en-US" sz="2600" dirty="0" err="1"/>
              <a:t>projeto</a:t>
            </a:r>
            <a:r>
              <a:rPr lang="en-US" sz="2600" dirty="0"/>
              <a:t> com </a:t>
            </a:r>
            <a:r>
              <a:rPr lang="en-US" sz="2600" dirty="0" err="1"/>
              <a:t>duas</a:t>
            </a:r>
            <a:r>
              <a:rPr lang="en-US" sz="2600" dirty="0"/>
              <a:t> </a:t>
            </a:r>
            <a:r>
              <a:rPr lang="en-US" sz="2600" dirty="0" err="1"/>
              <a:t>esferas</a:t>
            </a:r>
            <a:r>
              <a:rPr lang="en-US" sz="2600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730" y="2465705"/>
            <a:ext cx="7113905" cy="39287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200" dirty="0"/>
              <a:t>CILINDRO NO MATTER CONTROL</a:t>
            </a:r>
            <a:endParaRPr lang="en-U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/>
          <a:lstStyle/>
          <a:p>
            <a:pPr marL="0" indent="0" algn="just">
              <a:buNone/>
            </a:pPr>
            <a:r>
              <a:rPr lang="pt-BR" sz="2600" dirty="0"/>
              <a:t>O </a:t>
            </a:r>
            <a:r>
              <a:rPr lang="en-US" altLang="pt-BR" sz="2600" dirty="0"/>
              <a:t>cilindro</a:t>
            </a:r>
            <a:r>
              <a:rPr lang="pt-BR" sz="2600" dirty="0"/>
              <a:t> é um objeto primitivo no </a:t>
            </a:r>
            <a:r>
              <a:rPr lang="pt-BR" sz="2600" dirty="0" err="1"/>
              <a:t>MatterControl</a:t>
            </a:r>
            <a:r>
              <a:rPr lang="pt-BR" sz="2600" dirty="0"/>
              <a:t>.</a:t>
            </a: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Content Placeholder 3" descr="cilindro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189095" y="2491105"/>
            <a:ext cx="3581400" cy="36861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200" dirty="0"/>
              <a:t>COMO FORMAR UM CILINDRO?</a:t>
            </a:r>
            <a:endParaRPr lang="en-U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91285"/>
            <a:ext cx="10515600" cy="495681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600" dirty="0"/>
              <a:t>Um cilindro no </a:t>
            </a:r>
            <a:r>
              <a:rPr lang="en-US" sz="2600" dirty="0" err="1"/>
              <a:t>MatterControl</a:t>
            </a:r>
            <a:r>
              <a:rPr lang="en-US" sz="2600" dirty="0"/>
              <a:t> </a:t>
            </a:r>
            <a:r>
              <a:rPr lang="en-US" sz="2600" dirty="0" err="1"/>
              <a:t>pode</a:t>
            </a:r>
            <a:r>
              <a:rPr lang="en-US" sz="2600" dirty="0"/>
              <a:t> ser </a:t>
            </a:r>
            <a:r>
              <a:rPr lang="en-US" sz="2600" dirty="0" err="1"/>
              <a:t>formado</a:t>
            </a:r>
            <a:r>
              <a:rPr lang="en-US" sz="2600" dirty="0"/>
              <a:t> </a:t>
            </a:r>
            <a:r>
              <a:rPr lang="en-US" sz="2600" dirty="0" err="1"/>
              <a:t>seguindo</a:t>
            </a:r>
            <a:r>
              <a:rPr lang="en-US" sz="2600" dirty="0"/>
              <a:t> </a:t>
            </a:r>
            <a:r>
              <a:rPr lang="en-US" sz="2600" dirty="0" err="1"/>
              <a:t>os</a:t>
            </a:r>
            <a:r>
              <a:rPr lang="en-US" sz="2600" dirty="0"/>
              <a:t> </a:t>
            </a:r>
            <a:r>
              <a:rPr lang="en-US" sz="2600" dirty="0" err="1"/>
              <a:t>seguintes</a:t>
            </a:r>
            <a:r>
              <a:rPr lang="en-US" sz="2600" dirty="0"/>
              <a:t> </a:t>
            </a:r>
            <a:r>
              <a:rPr lang="en-US" sz="2600" dirty="0" err="1"/>
              <a:t>valores</a:t>
            </a:r>
            <a:r>
              <a:rPr lang="en-US" sz="2600" dirty="0"/>
              <a:t>:</a:t>
            </a:r>
            <a:endParaRPr lang="en-US" sz="26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diameter - diâmetro, height - altura, sides - laterais</a:t>
            </a:r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</p:txBody>
      </p:sp>
      <p:pic>
        <p:nvPicPr>
          <p:cNvPr id="6" name="Content Placeholder 5" descr="formar-cilindro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582035" y="2745740"/>
            <a:ext cx="5027295" cy="26587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200" dirty="0"/>
              <a:t>CILINDRO NO MATTER CONTROL</a:t>
            </a:r>
            <a:endParaRPr lang="en-U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1005"/>
            <a:ext cx="10239375" cy="4635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Um </a:t>
            </a:r>
            <a:r>
              <a:rPr lang="en-US" sz="2600" dirty="0" err="1"/>
              <a:t>projeto</a:t>
            </a:r>
            <a:r>
              <a:rPr lang="en-US" sz="2600" dirty="0"/>
              <a:t> com cilindro.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 descr="projeto-cilindro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244340" y="2238375"/>
            <a:ext cx="4026535" cy="40881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914400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CUBO NO MATTER CONTROL</a:t>
            </a:r>
            <a:endParaRPr lang="en-U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9443"/>
            <a:ext cx="10515600" cy="530087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sz="2600" dirty="0"/>
              <a:t>O </a:t>
            </a:r>
            <a:r>
              <a:rPr lang="en-US" sz="2600" dirty="0" err="1"/>
              <a:t>MatterControl</a:t>
            </a:r>
            <a:r>
              <a:rPr lang="en-US" sz="2600" dirty="0"/>
              <a:t> </a:t>
            </a:r>
            <a:r>
              <a:rPr lang="en-US" sz="2600" dirty="0" err="1"/>
              <a:t>abstrai</a:t>
            </a:r>
            <a:r>
              <a:rPr lang="en-US" sz="2600" dirty="0"/>
              <a:t> um </a:t>
            </a:r>
            <a:r>
              <a:rPr lang="en-US" sz="2600" dirty="0" err="1"/>
              <a:t>cubo</a:t>
            </a:r>
            <a:r>
              <a:rPr lang="en-US" sz="2600" dirty="0"/>
              <a:t> para o </a:t>
            </a:r>
            <a:r>
              <a:rPr lang="en-US" sz="2600" dirty="0" err="1"/>
              <a:t>modelo</a:t>
            </a:r>
            <a:r>
              <a:rPr lang="en-US" sz="2600" dirty="0"/>
              <a:t> digital. O </a:t>
            </a:r>
            <a:r>
              <a:rPr lang="en-US" sz="2600" dirty="0" err="1"/>
              <a:t>projetista</a:t>
            </a:r>
            <a:r>
              <a:rPr lang="en-US" sz="2600" dirty="0"/>
              <a:t> </a:t>
            </a:r>
            <a:r>
              <a:rPr lang="en-US" sz="2600" dirty="0" err="1"/>
              <a:t>pode</a:t>
            </a:r>
            <a:r>
              <a:rPr lang="en-US" sz="2600" dirty="0"/>
              <a:t> </a:t>
            </a:r>
            <a:r>
              <a:rPr lang="en-US" sz="2600" dirty="0" err="1"/>
              <a:t>criar</a:t>
            </a:r>
            <a:r>
              <a:rPr lang="en-US" sz="2600" dirty="0"/>
              <a:t> um </a:t>
            </a:r>
            <a:r>
              <a:rPr lang="en-US" sz="2600" dirty="0" err="1"/>
              <a:t>cubo</a:t>
            </a:r>
            <a:r>
              <a:rPr lang="en-US" sz="2600" dirty="0"/>
              <a:t> </a:t>
            </a:r>
            <a:r>
              <a:rPr lang="en-US" sz="2600" dirty="0" err="1"/>
              <a:t>apenas</a:t>
            </a:r>
            <a:r>
              <a:rPr lang="en-US" sz="2600" dirty="0"/>
              <a:t> </a:t>
            </a:r>
            <a:r>
              <a:rPr lang="en-US" sz="2600" dirty="0" err="1"/>
              <a:t>informando</a:t>
            </a:r>
            <a:r>
              <a:rPr lang="en-US" sz="2600" dirty="0"/>
              <a:t>: </a:t>
            </a:r>
            <a:r>
              <a:rPr lang="en-US" sz="2600" dirty="0" err="1"/>
              <a:t>profundidade</a:t>
            </a:r>
            <a:r>
              <a:rPr lang="en-US" sz="2600" dirty="0"/>
              <a:t>, </a:t>
            </a:r>
            <a:r>
              <a:rPr lang="en-US" sz="2600" dirty="0" err="1"/>
              <a:t>altura</a:t>
            </a:r>
            <a:r>
              <a:rPr lang="en-US" sz="2600" dirty="0"/>
              <a:t> e </a:t>
            </a:r>
            <a:r>
              <a:rPr lang="en-US" sz="2600" dirty="0" err="1"/>
              <a:t>largura</a:t>
            </a:r>
            <a:r>
              <a:rPr lang="en-US" sz="2600" dirty="0"/>
              <a:t>.</a:t>
            </a:r>
            <a:endParaRPr lang="en-US" sz="2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070" y="2775585"/>
            <a:ext cx="4331335" cy="370459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200" dirty="0"/>
              <a:t>ANEL NO MATTER CONTROL</a:t>
            </a:r>
            <a:endParaRPr lang="en-U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/>
          <a:lstStyle/>
          <a:p>
            <a:pPr marL="0" indent="0" algn="just">
              <a:buNone/>
            </a:pPr>
            <a:r>
              <a:rPr lang="pt-BR" sz="2600" dirty="0"/>
              <a:t>O </a:t>
            </a:r>
            <a:r>
              <a:rPr lang="en-US" altLang="pt-BR" sz="2600" dirty="0"/>
              <a:t>anel</a:t>
            </a:r>
            <a:r>
              <a:rPr lang="pt-BR" sz="2600" dirty="0"/>
              <a:t> é um objeto primitivo no </a:t>
            </a:r>
            <a:r>
              <a:rPr lang="pt-BR" sz="2600" dirty="0" err="1"/>
              <a:t>MatterControl</a:t>
            </a:r>
            <a:r>
              <a:rPr lang="pt-BR" sz="2600" dirty="0"/>
              <a:t>.</a:t>
            </a: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6" name="Content Placeholder 5" descr="anel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762375" y="2518410"/>
            <a:ext cx="4667885" cy="365887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200" dirty="0"/>
              <a:t>COMO FORMAR UM ANEL?</a:t>
            </a:r>
            <a:endParaRPr lang="en-U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40155"/>
            <a:ext cx="10515600" cy="5409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	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Um anel no </a:t>
            </a:r>
            <a:r>
              <a:rPr lang="en-US" sz="2600" dirty="0" err="1"/>
              <a:t>MatterControl</a:t>
            </a:r>
            <a:r>
              <a:rPr lang="en-US" sz="2600" dirty="0"/>
              <a:t> </a:t>
            </a:r>
            <a:r>
              <a:rPr lang="en-US" sz="2600" dirty="0" err="1"/>
              <a:t>pode</a:t>
            </a:r>
            <a:r>
              <a:rPr lang="en-US" sz="2600" dirty="0"/>
              <a:t> ser </a:t>
            </a:r>
            <a:r>
              <a:rPr lang="en-US" sz="2600" dirty="0" err="1"/>
              <a:t>formado</a:t>
            </a:r>
            <a:r>
              <a:rPr lang="en-US" sz="2600" dirty="0"/>
              <a:t> </a:t>
            </a:r>
            <a:r>
              <a:rPr lang="en-US" sz="2600" dirty="0" err="1"/>
              <a:t>seguindo</a:t>
            </a:r>
            <a:r>
              <a:rPr lang="en-US" sz="2600" dirty="0"/>
              <a:t> </a:t>
            </a:r>
            <a:r>
              <a:rPr lang="en-US" sz="2600" dirty="0" err="1"/>
              <a:t>os</a:t>
            </a:r>
            <a:r>
              <a:rPr lang="en-US" sz="2600" dirty="0"/>
              <a:t> </a:t>
            </a:r>
            <a:r>
              <a:rPr lang="en-US" sz="2600" dirty="0" err="1"/>
              <a:t>seguintes</a:t>
            </a:r>
            <a:r>
              <a:rPr lang="en-US" sz="2600" dirty="0"/>
              <a:t> </a:t>
            </a:r>
            <a:r>
              <a:rPr lang="en-US" sz="2600" dirty="0" err="1"/>
              <a:t>valores</a:t>
            </a:r>
            <a:r>
              <a:rPr lang="en-US" sz="2600" dirty="0"/>
              <a:t>:</a:t>
            </a: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outer diameter - diâmetro exterior, inner diameter - diâmetro interior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height - altura, sides - laterais</a:t>
            </a:r>
            <a:endParaRPr lang="en-US" sz="26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</p:txBody>
      </p:sp>
      <p:pic>
        <p:nvPicPr>
          <p:cNvPr id="10" name="Content Placeholder 9" descr="formar-anel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590290" y="2571115"/>
            <a:ext cx="5011420" cy="274701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200" dirty="0"/>
              <a:t>ANEL NO MATTER CONTROL</a:t>
            </a:r>
            <a:endParaRPr lang="en-U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82420"/>
            <a:ext cx="10239375" cy="4744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Um </a:t>
            </a:r>
            <a:r>
              <a:rPr lang="en-US" sz="2600" dirty="0" err="1"/>
              <a:t>projeto</a:t>
            </a:r>
            <a:r>
              <a:rPr lang="en-US" sz="2600" dirty="0"/>
              <a:t> com anel.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 descr="formar anel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834130" y="2354580"/>
            <a:ext cx="5493385" cy="39719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200" dirty="0"/>
              <a:t>TORUS NO MATTER CONTROL</a:t>
            </a:r>
            <a:endParaRPr lang="en-U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/>
          <a:lstStyle/>
          <a:p>
            <a:pPr marL="0" indent="0" algn="just">
              <a:buNone/>
            </a:pPr>
            <a:r>
              <a:rPr lang="pt-BR" sz="2600" dirty="0"/>
              <a:t>O </a:t>
            </a:r>
            <a:r>
              <a:rPr lang="en-US" altLang="pt-BR" sz="2600" dirty="0"/>
              <a:t>torus</a:t>
            </a:r>
            <a:r>
              <a:rPr lang="pt-BR" sz="2600" dirty="0"/>
              <a:t> é um objeto primitivo no </a:t>
            </a:r>
            <a:r>
              <a:rPr lang="pt-BR" sz="2600" dirty="0" err="1"/>
              <a:t>MatterControl</a:t>
            </a:r>
            <a:r>
              <a:rPr lang="pt-BR" sz="2600" dirty="0"/>
              <a:t>.</a:t>
            </a: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5" name="Content Placeholder 4" descr="torus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505200" y="2493010"/>
            <a:ext cx="5181600" cy="356044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TORUS NO MATTER CONTROL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8125"/>
            <a:ext cx="10515600" cy="4669155"/>
          </a:xfrm>
        </p:spPr>
        <p:txBody>
          <a:bodyPr/>
          <a:p>
            <a:pPr marL="0" indent="0">
              <a:buNone/>
            </a:pPr>
            <a:r>
              <a:rPr lang="en-US" sz="2600"/>
              <a:t>Um projeto com torus.</a:t>
            </a:r>
            <a:endParaRPr lang="en-US" sz="2600"/>
          </a:p>
          <a:p>
            <a:pPr marL="0" indent="0">
              <a:buNone/>
            </a:pPr>
            <a:endParaRPr lang="en-US" sz="2600"/>
          </a:p>
          <a:p>
            <a:pPr marL="0" indent="0">
              <a:buNone/>
            </a:pPr>
            <a:endParaRPr lang="en-US" sz="2600"/>
          </a:p>
        </p:txBody>
      </p:sp>
      <p:pic>
        <p:nvPicPr>
          <p:cNvPr id="5" name="Content Placeholder 4" descr="torus-projeto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978275" y="2052955"/>
            <a:ext cx="4234815" cy="41243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200" dirty="0"/>
              <a:t>COMO FORMAR UM TORUS?</a:t>
            </a:r>
            <a:endParaRPr lang="en-U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40155"/>
            <a:ext cx="10515600" cy="5409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	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Um torus no </a:t>
            </a:r>
            <a:r>
              <a:rPr lang="en-US" sz="2600" dirty="0" err="1"/>
              <a:t>MatterControl</a:t>
            </a:r>
            <a:r>
              <a:rPr lang="en-US" sz="2600" dirty="0"/>
              <a:t> </a:t>
            </a:r>
            <a:r>
              <a:rPr lang="en-US" sz="2600" dirty="0" err="1"/>
              <a:t>pode</a:t>
            </a:r>
            <a:r>
              <a:rPr lang="en-US" sz="2600" dirty="0"/>
              <a:t> ser </a:t>
            </a:r>
            <a:r>
              <a:rPr lang="en-US" sz="2600" dirty="0" err="1"/>
              <a:t>formado</a:t>
            </a:r>
            <a:r>
              <a:rPr lang="en-US" sz="2600" dirty="0"/>
              <a:t> </a:t>
            </a:r>
            <a:r>
              <a:rPr lang="en-US" sz="2600" dirty="0" err="1"/>
              <a:t>seguindo</a:t>
            </a:r>
            <a:r>
              <a:rPr lang="en-US" sz="2600" dirty="0"/>
              <a:t> </a:t>
            </a:r>
            <a:r>
              <a:rPr lang="en-US" sz="2600" dirty="0" err="1"/>
              <a:t>os</a:t>
            </a:r>
            <a:r>
              <a:rPr lang="en-US" sz="2600" dirty="0"/>
              <a:t> </a:t>
            </a:r>
            <a:r>
              <a:rPr lang="en-US" sz="2600" dirty="0" err="1"/>
              <a:t>seguintes</a:t>
            </a:r>
            <a:r>
              <a:rPr lang="en-US" sz="2600" dirty="0"/>
              <a:t> </a:t>
            </a:r>
            <a:r>
              <a:rPr lang="en-US" sz="2600" dirty="0" err="1"/>
              <a:t>valores</a:t>
            </a:r>
            <a:r>
              <a:rPr lang="en-US" sz="2600" dirty="0"/>
              <a:t>:</a:t>
            </a: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outer diameter - diâmetro exterior, inner diameter - diâmetro interior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sides - laterais</a:t>
            </a:r>
            <a:endParaRPr lang="en-US" sz="26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</p:txBody>
      </p:sp>
      <p:pic>
        <p:nvPicPr>
          <p:cNvPr id="5" name="Content Placeholder 4" descr="formar-torus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640455" y="2670175"/>
            <a:ext cx="4910455" cy="254889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200" dirty="0"/>
              <a:t>PROTÓTIPOS NO MATTER CONTROL</a:t>
            </a:r>
            <a:endParaRPr lang="en-U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/>
          <a:lstStyle/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Content Placeholder 3"/>
          <p:cNvSpPr/>
          <p:nvPr>
            <p:ph sz="half" idx="2"/>
          </p:nvPr>
        </p:nvSpPr>
        <p:spPr>
          <a:xfrm>
            <a:off x="837565" y="1825625"/>
            <a:ext cx="10516235" cy="4351655"/>
          </a:xfrm>
        </p:spPr>
        <p:txBody>
          <a:bodyPr/>
          <a:p>
            <a:pPr marL="0" indent="0">
              <a:buNone/>
            </a:pPr>
            <a:r>
              <a:rPr lang="en-US"/>
              <a:t>	Agora irei comentar sobre um case de Arduino Uno disponível no site My Mini Factory.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7" name="Picture 6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0955" y="2869565"/>
            <a:ext cx="4108450" cy="3731260"/>
          </a:xfrm>
          <a:prstGeom prst="rect">
            <a:avLst/>
          </a:prstGeom>
        </p:spPr>
      </p:pic>
      <p:pic>
        <p:nvPicPr>
          <p:cNvPr id="8" name="Picture 7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215" y="2869565"/>
            <a:ext cx="4426585" cy="373126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821632"/>
          </a:xfrm>
        </p:spPr>
        <p:txBody>
          <a:bodyPr>
            <a:noAutofit/>
          </a:bodyPr>
          <a:lstStyle/>
          <a:p>
            <a:pPr algn="ctr"/>
            <a:r>
              <a:rPr lang="en-US" sz="5200" dirty="0"/>
              <a:t>IMAGENS NO MATTER CONTROL</a:t>
            </a:r>
            <a:endParaRPr lang="en-U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5458"/>
            <a:ext cx="10515600" cy="5274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	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	É </a:t>
            </a:r>
            <a:r>
              <a:rPr lang="en-US" sz="2600" dirty="0" err="1"/>
              <a:t>possível</a:t>
            </a:r>
            <a:r>
              <a:rPr lang="en-US" sz="2600" dirty="0"/>
              <a:t> </a:t>
            </a:r>
            <a:r>
              <a:rPr lang="en-US" sz="2600" dirty="0" err="1"/>
              <a:t>criar</a:t>
            </a:r>
            <a:r>
              <a:rPr lang="en-US" sz="2600" dirty="0"/>
              <a:t> um </a:t>
            </a:r>
            <a:r>
              <a:rPr lang="en-US" sz="2600" dirty="0" err="1"/>
              <a:t>objeto</a:t>
            </a:r>
            <a:r>
              <a:rPr lang="en-US" sz="2600" dirty="0"/>
              <a:t> a </a:t>
            </a:r>
            <a:r>
              <a:rPr lang="en-US" sz="2600" dirty="0" err="1"/>
              <a:t>partir</a:t>
            </a:r>
            <a:r>
              <a:rPr lang="en-US" sz="2600" dirty="0"/>
              <a:t> de </a:t>
            </a:r>
            <a:r>
              <a:rPr lang="en-US" sz="2600" dirty="0" err="1"/>
              <a:t>uma</a:t>
            </a:r>
            <a:r>
              <a:rPr lang="en-US" sz="2600" dirty="0"/>
              <a:t> </a:t>
            </a:r>
            <a:r>
              <a:rPr lang="en-US" sz="2600" dirty="0" err="1"/>
              <a:t>imagem</a:t>
            </a:r>
            <a:r>
              <a:rPr lang="en-US" sz="2600" dirty="0"/>
              <a:t> no Matter Control. É </a:t>
            </a:r>
            <a:r>
              <a:rPr lang="en-US" sz="2600" dirty="0" err="1"/>
              <a:t>também</a:t>
            </a:r>
            <a:r>
              <a:rPr lang="en-US" sz="2600" dirty="0"/>
              <a:t> um </a:t>
            </a:r>
            <a:r>
              <a:rPr lang="en-US" sz="2600" dirty="0" err="1"/>
              <a:t>objeto</a:t>
            </a:r>
            <a:r>
              <a:rPr lang="en-US" sz="2600" dirty="0"/>
              <a:t> </a:t>
            </a:r>
            <a:r>
              <a:rPr lang="en-US" sz="2600" dirty="0" err="1"/>
              <a:t>primitivo</a:t>
            </a:r>
            <a:r>
              <a:rPr lang="en-US" sz="2600" dirty="0"/>
              <a:t>.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239" y="2857580"/>
            <a:ext cx="4639522" cy="370224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REFERÊNCIAS BIBLIOGRÁFICAS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492980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Disponível</a:t>
            </a:r>
            <a:r>
              <a:rPr lang="en-US" sz="2600" dirty="0"/>
              <a:t> </a:t>
            </a:r>
            <a:r>
              <a:rPr lang="en-US" sz="2600" dirty="0" err="1"/>
              <a:t>em</a:t>
            </a:r>
            <a:r>
              <a:rPr lang="en-US" sz="2600" dirty="0"/>
              <a:t>:</a:t>
            </a:r>
            <a:endParaRPr lang="en-US" sz="2600" dirty="0"/>
          </a:p>
          <a:p>
            <a:pPr marL="0" indent="0">
              <a:buNone/>
            </a:pPr>
            <a:r>
              <a:rPr lang="en-US" sz="2600" dirty="0">
                <a:hlinkClick r:id="rId1"/>
              </a:rPr>
              <a:t>https://matematicabasica.net/cone/</a:t>
            </a:r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Acessado</a:t>
            </a:r>
            <a:r>
              <a:rPr lang="en-US" sz="2600" dirty="0"/>
              <a:t> </a:t>
            </a:r>
            <a:r>
              <a:rPr lang="en-US" sz="2600" dirty="0" err="1"/>
              <a:t>em</a:t>
            </a:r>
            <a:r>
              <a:rPr lang="en-US" sz="2600" dirty="0"/>
              <a:t> 15/11/2019 </a:t>
            </a:r>
            <a:r>
              <a:rPr lang="en-US" sz="2600" dirty="0" err="1"/>
              <a:t>às</a:t>
            </a:r>
            <a:r>
              <a:rPr lang="en-US" sz="2600" dirty="0"/>
              <a:t> 13:17</a:t>
            </a: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Disponível</a:t>
            </a:r>
            <a:r>
              <a:rPr lang="en-US" sz="2600" dirty="0"/>
              <a:t> </a:t>
            </a:r>
            <a:r>
              <a:rPr lang="en-US" sz="2600" dirty="0" err="1"/>
              <a:t>em</a:t>
            </a:r>
            <a:r>
              <a:rPr lang="en-US" sz="2600" dirty="0"/>
              <a:t>:</a:t>
            </a:r>
            <a:endParaRPr lang="en-US" sz="2600" dirty="0"/>
          </a:p>
          <a:p>
            <a:pPr marL="0" indent="0">
              <a:buNone/>
            </a:pPr>
            <a:r>
              <a:rPr lang="en-US" sz="2600" dirty="0">
                <a:hlinkClick r:id="rId2"/>
              </a:rPr>
              <a:t>https://matematicabasica.net/cubo/</a:t>
            </a:r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Acessado</a:t>
            </a:r>
            <a:r>
              <a:rPr lang="en-US" sz="2600" dirty="0"/>
              <a:t> </a:t>
            </a:r>
            <a:r>
              <a:rPr lang="en-US" sz="2600" dirty="0" err="1"/>
              <a:t>em</a:t>
            </a:r>
            <a:r>
              <a:rPr lang="en-US" sz="2600" dirty="0"/>
              <a:t> 15/11/2019 </a:t>
            </a:r>
            <a:r>
              <a:rPr lang="en-US" sz="2600" dirty="0" err="1"/>
              <a:t>às</a:t>
            </a:r>
            <a:r>
              <a:rPr lang="en-US" sz="2600" dirty="0"/>
              <a:t> 18:33 </a:t>
            </a: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Disponível</a:t>
            </a:r>
            <a:r>
              <a:rPr lang="en-US" sz="2600" dirty="0"/>
              <a:t> </a:t>
            </a:r>
            <a:r>
              <a:rPr lang="en-US" sz="2600" dirty="0" err="1"/>
              <a:t>em</a:t>
            </a:r>
            <a:r>
              <a:rPr lang="en-US" sz="2600" dirty="0"/>
              <a:t>:</a:t>
            </a:r>
            <a:endParaRPr lang="en-US" sz="2600" dirty="0"/>
          </a:p>
          <a:p>
            <a:pPr marL="0" indent="0">
              <a:buNone/>
            </a:pPr>
            <a:r>
              <a:rPr lang="en-US" sz="2600" dirty="0">
                <a:hlinkClick r:id="rId3"/>
              </a:rPr>
              <a:t>https://matematicabasica.net/triangulo/</a:t>
            </a:r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Acessado</a:t>
            </a:r>
            <a:r>
              <a:rPr lang="en-US" sz="2600" dirty="0"/>
              <a:t> </a:t>
            </a:r>
            <a:r>
              <a:rPr lang="en-US" sz="2600" dirty="0" err="1"/>
              <a:t>em</a:t>
            </a:r>
            <a:r>
              <a:rPr lang="en-US" sz="2600" dirty="0"/>
              <a:t> 20/11/2019 </a:t>
            </a:r>
            <a:r>
              <a:rPr lang="en-US" sz="2600" dirty="0" err="1"/>
              <a:t>às</a:t>
            </a:r>
            <a:r>
              <a:rPr lang="en-US" sz="2600" dirty="0"/>
              <a:t> 22:15</a:t>
            </a: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821632"/>
          </a:xfrm>
        </p:spPr>
        <p:txBody>
          <a:bodyPr>
            <a:noAutofit/>
          </a:bodyPr>
          <a:lstStyle/>
          <a:p>
            <a:pPr algn="ctr"/>
            <a:r>
              <a:rPr lang="en-US" sz="5200" dirty="0"/>
              <a:t>COMO FORMAR UM CUBO?</a:t>
            </a:r>
            <a:endParaRPr lang="en-U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4642"/>
            <a:ext cx="10515600" cy="56851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Um </a:t>
            </a:r>
            <a:r>
              <a:rPr lang="en-US" dirty="0" err="1"/>
              <a:t>cubo</a:t>
            </a:r>
            <a:r>
              <a:rPr lang="en-US" dirty="0"/>
              <a:t> no </a:t>
            </a:r>
            <a:r>
              <a:rPr lang="en-US" dirty="0" err="1"/>
              <a:t>MatterControl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formado</a:t>
            </a:r>
            <a:r>
              <a:rPr lang="en-US" dirty="0"/>
              <a:t> </a:t>
            </a:r>
            <a:r>
              <a:rPr lang="en-US" dirty="0" err="1"/>
              <a:t>seguindo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seguintes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depth – </a:t>
            </a:r>
            <a:r>
              <a:rPr lang="en-US" dirty="0" err="1"/>
              <a:t>profundidade</a:t>
            </a:r>
            <a:r>
              <a:rPr lang="en-US" dirty="0"/>
              <a:t> , height – </a:t>
            </a:r>
            <a:r>
              <a:rPr lang="en-US" dirty="0" err="1"/>
              <a:t>altura</a:t>
            </a:r>
            <a:r>
              <a:rPr lang="en-US" dirty="0"/>
              <a:t>, width - </a:t>
            </a:r>
            <a:r>
              <a:rPr lang="en-US" dirty="0" err="1"/>
              <a:t>largura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191" y="2901325"/>
            <a:ext cx="5687618" cy="25918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821632"/>
          </a:xfrm>
        </p:spPr>
        <p:txBody>
          <a:bodyPr>
            <a:noAutofit/>
          </a:bodyPr>
          <a:lstStyle/>
          <a:p>
            <a:pPr algn="ctr"/>
            <a:r>
              <a:rPr lang="en-US" sz="5200" dirty="0"/>
              <a:t>PROJETO COM VÁRIOS CUBOS</a:t>
            </a:r>
            <a:endParaRPr lang="en-U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4642"/>
            <a:ext cx="10515600" cy="5685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endParaRPr lang="en-US" dirty="0"/>
          </a:p>
          <a:p>
            <a:pPr marL="0" indent="0">
              <a:buNone/>
            </a:pPr>
            <a:r>
              <a:rPr lang="en-US" sz="2600" dirty="0"/>
              <a:t>Um </a:t>
            </a:r>
            <a:r>
              <a:rPr lang="en-US" sz="2600" dirty="0" err="1"/>
              <a:t>projeto</a:t>
            </a:r>
            <a:r>
              <a:rPr lang="en-US" sz="2600" dirty="0"/>
              <a:t> com </a:t>
            </a:r>
            <a:r>
              <a:rPr lang="en-US" sz="2600" dirty="0" err="1"/>
              <a:t>vários</a:t>
            </a:r>
            <a:r>
              <a:rPr lang="en-US" sz="2600" dirty="0"/>
              <a:t> </a:t>
            </a:r>
            <a:r>
              <a:rPr lang="en-US" sz="2600" dirty="0" err="1"/>
              <a:t>cubos</a:t>
            </a:r>
            <a:r>
              <a:rPr lang="en-US" sz="2600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100" y="2186305"/>
            <a:ext cx="7035165" cy="40589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914400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CONE NO MATTER CONTROL</a:t>
            </a:r>
            <a:endParaRPr lang="en-U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9443"/>
            <a:ext cx="10515600" cy="530087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sz="2600" dirty="0"/>
              <a:t>O </a:t>
            </a:r>
            <a:r>
              <a:rPr lang="en-US" sz="2600" dirty="0" err="1"/>
              <a:t>MatterControl</a:t>
            </a:r>
            <a:r>
              <a:rPr lang="en-US" sz="2600" dirty="0"/>
              <a:t> </a:t>
            </a:r>
            <a:r>
              <a:rPr lang="en-US" sz="2600" dirty="0" err="1"/>
              <a:t>abstrai</a:t>
            </a:r>
            <a:r>
              <a:rPr lang="en-US" sz="2600" dirty="0"/>
              <a:t> um cone para o </a:t>
            </a:r>
            <a:r>
              <a:rPr lang="en-US" sz="2600" dirty="0" err="1"/>
              <a:t>modelo</a:t>
            </a:r>
            <a:r>
              <a:rPr lang="en-US" sz="2600" dirty="0"/>
              <a:t> digital. O </a:t>
            </a:r>
            <a:r>
              <a:rPr lang="en-US" sz="2600" dirty="0" err="1"/>
              <a:t>projetista</a:t>
            </a:r>
            <a:r>
              <a:rPr lang="en-US" sz="2600" dirty="0"/>
              <a:t> </a:t>
            </a:r>
            <a:r>
              <a:rPr lang="en-US" sz="2600" dirty="0" err="1"/>
              <a:t>pode</a:t>
            </a:r>
            <a:r>
              <a:rPr lang="en-US" sz="2600" dirty="0"/>
              <a:t> </a:t>
            </a:r>
            <a:r>
              <a:rPr lang="en-US" sz="2600" dirty="0" err="1"/>
              <a:t>criar</a:t>
            </a:r>
            <a:r>
              <a:rPr lang="en-US" sz="2600" dirty="0"/>
              <a:t> um cone </a:t>
            </a:r>
            <a:r>
              <a:rPr lang="en-US" sz="2600" dirty="0" err="1"/>
              <a:t>apenas</a:t>
            </a:r>
            <a:r>
              <a:rPr lang="en-US" sz="2600" dirty="0"/>
              <a:t> </a:t>
            </a:r>
            <a:r>
              <a:rPr lang="en-US" sz="2600" dirty="0" err="1"/>
              <a:t>informando</a:t>
            </a:r>
            <a:r>
              <a:rPr lang="en-US" sz="2600" dirty="0"/>
              <a:t>: </a:t>
            </a:r>
            <a:r>
              <a:rPr lang="en-US" sz="2600" dirty="0" err="1"/>
              <a:t>diâmetro</a:t>
            </a:r>
            <a:r>
              <a:rPr lang="en-US" sz="2600" dirty="0"/>
              <a:t>, </a:t>
            </a:r>
            <a:r>
              <a:rPr lang="en-US" sz="2600" dirty="0" err="1"/>
              <a:t>altura</a:t>
            </a:r>
            <a:r>
              <a:rPr lang="en-US" sz="2600" dirty="0"/>
              <a:t> e </a:t>
            </a:r>
            <a:r>
              <a:rPr lang="en-US" sz="2600" dirty="0" err="1"/>
              <a:t>os</a:t>
            </a:r>
            <a:r>
              <a:rPr lang="en-US" sz="2600" dirty="0"/>
              <a:t> </a:t>
            </a:r>
            <a:r>
              <a:rPr lang="en-US" sz="2600" dirty="0" err="1"/>
              <a:t>laterais</a:t>
            </a:r>
            <a:r>
              <a:rPr lang="en-US" sz="2600" dirty="0"/>
              <a:t>.</a:t>
            </a:r>
            <a:endParaRPr lang="en-US" sz="2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270" y="2737485"/>
            <a:ext cx="3298825" cy="37426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821632"/>
          </a:xfrm>
        </p:spPr>
        <p:txBody>
          <a:bodyPr>
            <a:noAutofit/>
          </a:bodyPr>
          <a:lstStyle/>
          <a:p>
            <a:pPr algn="ctr"/>
            <a:r>
              <a:rPr lang="en-US" sz="5200" dirty="0"/>
              <a:t>COMO FORMAR UM CONE?</a:t>
            </a:r>
            <a:endParaRPr lang="en-U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4642"/>
            <a:ext cx="10515600" cy="56851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Um cone no </a:t>
            </a:r>
            <a:r>
              <a:rPr lang="en-US" dirty="0" err="1"/>
              <a:t>MatterControl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formado</a:t>
            </a:r>
            <a:r>
              <a:rPr lang="en-US" dirty="0"/>
              <a:t> </a:t>
            </a:r>
            <a:r>
              <a:rPr lang="en-US" dirty="0" err="1"/>
              <a:t>seguindo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seguintes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diâmetro</a:t>
            </a:r>
            <a:r>
              <a:rPr lang="en-US" dirty="0"/>
              <a:t> – </a:t>
            </a:r>
            <a:r>
              <a:rPr lang="en-US" dirty="0" err="1"/>
              <a:t>diemeter</a:t>
            </a:r>
            <a:r>
              <a:rPr lang="en-US" dirty="0"/>
              <a:t>, height – </a:t>
            </a:r>
            <a:r>
              <a:rPr lang="en-US" dirty="0" err="1"/>
              <a:t>altura</a:t>
            </a:r>
            <a:r>
              <a:rPr lang="en-US" dirty="0"/>
              <a:t>, slides - </a:t>
            </a:r>
            <a:r>
              <a:rPr lang="en-US" dirty="0" err="1"/>
              <a:t>laterais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961" y="2856864"/>
            <a:ext cx="5550078" cy="244298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821632"/>
          </a:xfrm>
        </p:spPr>
        <p:txBody>
          <a:bodyPr>
            <a:noAutofit/>
          </a:bodyPr>
          <a:lstStyle/>
          <a:p>
            <a:pPr algn="ctr"/>
            <a:r>
              <a:rPr lang="en-US" sz="5200" dirty="0"/>
              <a:t>PROJETO CONE DE TRÂNSITO</a:t>
            </a:r>
            <a:endParaRPr lang="en-U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5458"/>
            <a:ext cx="10515600" cy="5274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	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Este </a:t>
            </a:r>
            <a:r>
              <a:rPr lang="en-US" sz="2600" dirty="0" err="1"/>
              <a:t>projeto</a:t>
            </a:r>
            <a:r>
              <a:rPr lang="en-US" sz="2600" dirty="0"/>
              <a:t> </a:t>
            </a:r>
            <a:r>
              <a:rPr lang="en-US" sz="2600" dirty="0" err="1"/>
              <a:t>lembra</a:t>
            </a:r>
            <a:r>
              <a:rPr lang="en-US" sz="2600" dirty="0"/>
              <a:t> um cone de </a:t>
            </a:r>
            <a:r>
              <a:rPr lang="en-US" sz="2600" dirty="0" err="1"/>
              <a:t>trânsito</a:t>
            </a:r>
            <a:r>
              <a:rPr lang="en-US" sz="2600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977" y="2457406"/>
            <a:ext cx="3860045" cy="410241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914400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PIRÂMIDE NO MATTER CONTROL</a:t>
            </a:r>
            <a:endParaRPr lang="en-U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9443"/>
            <a:ext cx="10515600" cy="530087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sz="2600" dirty="0"/>
              <a:t>O </a:t>
            </a:r>
            <a:r>
              <a:rPr lang="en-US" sz="2600" dirty="0" err="1"/>
              <a:t>MatterControl</a:t>
            </a:r>
            <a:r>
              <a:rPr lang="en-US" sz="2600" dirty="0"/>
              <a:t> </a:t>
            </a:r>
            <a:r>
              <a:rPr lang="en-US" sz="2600" dirty="0" err="1"/>
              <a:t>abstrai</a:t>
            </a:r>
            <a:r>
              <a:rPr lang="en-US" sz="2600" dirty="0"/>
              <a:t> </a:t>
            </a:r>
            <a:r>
              <a:rPr lang="en-US" sz="2600" dirty="0" err="1"/>
              <a:t>uma</a:t>
            </a:r>
            <a:r>
              <a:rPr lang="en-US" sz="2600" dirty="0"/>
              <a:t> </a:t>
            </a:r>
            <a:r>
              <a:rPr lang="en-US" sz="2600" dirty="0" err="1"/>
              <a:t>pirâmide</a:t>
            </a:r>
            <a:r>
              <a:rPr lang="en-US" sz="2600" dirty="0"/>
              <a:t> para o </a:t>
            </a:r>
            <a:r>
              <a:rPr lang="en-US" sz="2600" dirty="0" err="1"/>
              <a:t>modelo</a:t>
            </a:r>
            <a:r>
              <a:rPr lang="en-US" sz="2600" dirty="0"/>
              <a:t> digital. O </a:t>
            </a:r>
            <a:r>
              <a:rPr lang="en-US" sz="2600" dirty="0" err="1"/>
              <a:t>projetista</a:t>
            </a:r>
            <a:r>
              <a:rPr lang="en-US" sz="2600" dirty="0"/>
              <a:t> </a:t>
            </a:r>
            <a:r>
              <a:rPr lang="en-US" sz="2600" dirty="0" err="1"/>
              <a:t>pode</a:t>
            </a:r>
            <a:r>
              <a:rPr lang="en-US" sz="2600" dirty="0"/>
              <a:t> </a:t>
            </a:r>
            <a:r>
              <a:rPr lang="en-US" sz="2600" dirty="0" err="1"/>
              <a:t>criar</a:t>
            </a:r>
            <a:r>
              <a:rPr lang="en-US" sz="2600" dirty="0"/>
              <a:t> </a:t>
            </a:r>
            <a:r>
              <a:rPr lang="en-US" sz="2600" dirty="0" err="1"/>
              <a:t>uma</a:t>
            </a:r>
            <a:r>
              <a:rPr lang="en-US" sz="2600" dirty="0"/>
              <a:t> </a:t>
            </a:r>
            <a:r>
              <a:rPr lang="en-US" sz="2600" dirty="0" err="1"/>
              <a:t>pirâmide</a:t>
            </a:r>
            <a:r>
              <a:rPr lang="en-US" sz="2600" dirty="0"/>
              <a:t> </a:t>
            </a:r>
            <a:r>
              <a:rPr lang="en-US" sz="2600" dirty="0" err="1"/>
              <a:t>apenas</a:t>
            </a:r>
            <a:r>
              <a:rPr lang="en-US" sz="2600" dirty="0"/>
              <a:t> </a:t>
            </a:r>
            <a:r>
              <a:rPr lang="en-US" sz="2600" dirty="0" err="1"/>
              <a:t>informando</a:t>
            </a:r>
            <a:r>
              <a:rPr lang="en-US" sz="2600" dirty="0"/>
              <a:t>: </a:t>
            </a:r>
            <a:r>
              <a:rPr lang="en-US" sz="2600" dirty="0" err="1"/>
              <a:t>profundidade</a:t>
            </a:r>
            <a:r>
              <a:rPr lang="en-US" sz="2600" dirty="0"/>
              <a:t>, </a:t>
            </a:r>
            <a:r>
              <a:rPr lang="en-US" sz="2600" dirty="0" err="1"/>
              <a:t>altura</a:t>
            </a:r>
            <a:r>
              <a:rPr lang="en-US" sz="2600" dirty="0"/>
              <a:t> e </a:t>
            </a:r>
            <a:r>
              <a:rPr lang="en-US" sz="2600" dirty="0" err="1"/>
              <a:t>largura</a:t>
            </a:r>
            <a:r>
              <a:rPr lang="en-US" sz="2600" dirty="0"/>
              <a:t>.</a:t>
            </a:r>
            <a:endParaRPr lang="en-US" sz="2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680" y="3009265"/>
            <a:ext cx="3964305" cy="34709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821632"/>
          </a:xfrm>
        </p:spPr>
        <p:txBody>
          <a:bodyPr>
            <a:noAutofit/>
          </a:bodyPr>
          <a:lstStyle/>
          <a:p>
            <a:pPr algn="ctr"/>
            <a:r>
              <a:rPr lang="en-US" sz="5200" dirty="0"/>
              <a:t>COMO FORMAR UMA PIRÂMIDE?</a:t>
            </a:r>
            <a:endParaRPr lang="en-U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4642"/>
            <a:ext cx="10515600" cy="5685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endParaRPr lang="en-US" dirty="0"/>
          </a:p>
          <a:p>
            <a:pPr marL="0" indent="0">
              <a:buNone/>
            </a:pPr>
            <a:r>
              <a:rPr lang="en-US" sz="2600" dirty="0"/>
              <a:t>	Uma </a:t>
            </a:r>
            <a:r>
              <a:rPr lang="en-US" sz="2600" dirty="0" err="1"/>
              <a:t>pirâmide</a:t>
            </a:r>
            <a:r>
              <a:rPr lang="en-US" sz="2600" dirty="0"/>
              <a:t> no </a:t>
            </a:r>
            <a:r>
              <a:rPr lang="en-US" sz="2600" dirty="0" err="1"/>
              <a:t>MatterControl</a:t>
            </a:r>
            <a:r>
              <a:rPr lang="en-US" sz="2600" dirty="0"/>
              <a:t> </a:t>
            </a:r>
            <a:r>
              <a:rPr lang="en-US" sz="2600" dirty="0" err="1"/>
              <a:t>pode</a:t>
            </a:r>
            <a:r>
              <a:rPr lang="en-US" sz="2600" dirty="0"/>
              <a:t> ser </a:t>
            </a:r>
            <a:r>
              <a:rPr lang="en-US" sz="2600" dirty="0" err="1"/>
              <a:t>formada</a:t>
            </a:r>
            <a:r>
              <a:rPr lang="en-US" sz="2600" dirty="0"/>
              <a:t> </a:t>
            </a:r>
            <a:r>
              <a:rPr lang="en-US" sz="2600" dirty="0" err="1"/>
              <a:t>informando</a:t>
            </a:r>
            <a:r>
              <a:rPr lang="en-US" sz="2600" dirty="0"/>
              <a:t> </a:t>
            </a:r>
            <a:r>
              <a:rPr lang="en-US" sz="2600" dirty="0" err="1"/>
              <a:t>os</a:t>
            </a:r>
            <a:r>
              <a:rPr lang="en-US" sz="2600" dirty="0"/>
              <a:t> </a:t>
            </a:r>
            <a:r>
              <a:rPr lang="en-US" sz="2600" dirty="0" err="1"/>
              <a:t>seguintes</a:t>
            </a:r>
            <a:r>
              <a:rPr lang="en-US" sz="2600" dirty="0"/>
              <a:t> </a:t>
            </a:r>
            <a:r>
              <a:rPr lang="en-US" sz="2600" dirty="0" err="1"/>
              <a:t>valores</a:t>
            </a:r>
            <a:r>
              <a:rPr lang="en-US" sz="2600" dirty="0"/>
              <a:t>:</a:t>
            </a: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depth – </a:t>
            </a:r>
            <a:r>
              <a:rPr lang="en-US" sz="2600" dirty="0" err="1"/>
              <a:t>profundidade</a:t>
            </a:r>
            <a:r>
              <a:rPr lang="en-US" sz="2600" dirty="0"/>
              <a:t> , height – </a:t>
            </a:r>
            <a:r>
              <a:rPr lang="en-US" sz="2600" dirty="0" err="1"/>
              <a:t>altura</a:t>
            </a:r>
            <a:r>
              <a:rPr lang="en-US" sz="2600" dirty="0"/>
              <a:t>, width - </a:t>
            </a:r>
            <a:r>
              <a:rPr lang="en-US" sz="2600" dirty="0" err="1"/>
              <a:t>largura</a:t>
            </a:r>
            <a:endParaRPr lang="en-US" sz="2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110" y="2458913"/>
            <a:ext cx="5373780" cy="25168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3306</Words>
  <Application>WPS Presentation</Application>
  <PresentationFormat>Widescreen</PresentationFormat>
  <Paragraphs>300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Arial</vt:lpstr>
      <vt:lpstr>SimSun</vt:lpstr>
      <vt:lpstr>Wingdings</vt:lpstr>
      <vt:lpstr>Calibri Light (Headings)</vt:lpstr>
      <vt:lpstr>Calibri</vt:lpstr>
      <vt:lpstr>Calibri Light</vt:lpstr>
      <vt:lpstr>Microsoft YaHei</vt:lpstr>
      <vt:lpstr>Arial Unicode MS</vt:lpstr>
      <vt:lpstr>Office Theme</vt:lpstr>
      <vt:lpstr>Fundamentos de Impressão 3D   Objetos no MatterControl   João Alves Mendonça Junior</vt:lpstr>
      <vt:lpstr>CUBO NO MATTER CONTROL</vt:lpstr>
      <vt:lpstr>COMO FORMAR UM CUBO?</vt:lpstr>
      <vt:lpstr>PROJETO COM VÁRIOS CUBOS</vt:lpstr>
      <vt:lpstr>CONE NO MATTER CONTROL</vt:lpstr>
      <vt:lpstr>COMO FORMAR UM CONE?</vt:lpstr>
      <vt:lpstr>PROJETO CONE DE TRÂNSITO</vt:lpstr>
      <vt:lpstr>PIRÂMIDE NO MATTER CONTROL</vt:lpstr>
      <vt:lpstr>COMO FORMAR UMA PIRÂMIDE?</vt:lpstr>
      <vt:lpstr>PROJETO PIRÂMIDES DE GIZÉ</vt:lpstr>
      <vt:lpstr>RETÂNGULO NO MATTER CONTROL</vt:lpstr>
      <vt:lpstr>COMO FORMAR UM RETÂNGULO?</vt:lpstr>
      <vt:lpstr>RETÂNGULO NO MATTER CONTROL</vt:lpstr>
      <vt:lpstr>ESFERA NO MATTER CONTROL</vt:lpstr>
      <vt:lpstr>COMO FORMAR UMA ESFERA?</vt:lpstr>
      <vt:lpstr>ESFERA NO MATTER CONTROL</vt:lpstr>
      <vt:lpstr>CILINDRO NO MATTER CONTROL</vt:lpstr>
      <vt:lpstr>COMO FORMAR UM CILINDRO?</vt:lpstr>
      <vt:lpstr>CILINDRO NO MATTER CONTROL</vt:lpstr>
      <vt:lpstr>ANEL NO MATTER CONTROL</vt:lpstr>
      <vt:lpstr>COMO FORMAR UM ANEL?</vt:lpstr>
      <vt:lpstr>ANEL NO MATTER CONTROL</vt:lpstr>
      <vt:lpstr>TORUS NO MATTER CONTROL</vt:lpstr>
      <vt:lpstr>TORUS NO MATTER CONTROL</vt:lpstr>
      <vt:lpstr>COMO FORMAR UM TORUS?</vt:lpstr>
      <vt:lpstr>PROTÓTIPOS NO MATTER CONTROL</vt:lpstr>
      <vt:lpstr>IMAGENS NO MATTER CONTROL</vt:lpstr>
      <vt:lpstr>REFERÊNCIAS BIBLIOGRÁFICAS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impressão 3D    João Alves Mendonça Junior</dc:title>
  <dc:creator>João Alves</dc:creator>
  <cp:lastModifiedBy>joaoa</cp:lastModifiedBy>
  <cp:revision>94</cp:revision>
  <dcterms:created xsi:type="dcterms:W3CDTF">2019-11-20T23:58:00Z</dcterms:created>
  <dcterms:modified xsi:type="dcterms:W3CDTF">2020-02-20T01:50:45Z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1033-11.2.0.9150</vt:lpwstr>
  </property>
</Properties>
</file>