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6" r:id="rId6"/>
    <p:sldId id="287" r:id="rId7"/>
    <p:sldId id="288" r:id="rId8"/>
    <p:sldId id="289" r:id="rId9"/>
    <p:sldId id="285" r:id="rId10"/>
    <p:sldId id="280" r:id="rId11"/>
  </p:sldIdLst>
  <p:sldSz cx="18288000" cy="10287000"/>
  <p:notesSz cx="6858000" cy="9144000"/>
  <p:embeddedFontLst>
    <p:embeddedFont>
      <p:font typeface="Lato Bold" panose="020B0604020202020204" charset="0"/>
      <p:regular r:id="rId12"/>
    </p:embeddedFont>
    <p:embeddedFont>
      <p:font typeface="Poppins Ultra-Bold" panose="020B0604020202020204" charset="0"/>
      <p:regular r:id="rId13"/>
    </p:embeddedFont>
    <p:embeddedFont>
      <p:font typeface="Lato" panose="020B0604020202020204" charset="0"/>
      <p:regular r:id="rId14"/>
    </p:embeddedFont>
    <p:embeddedFont>
      <p:font typeface="Poppins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design/draw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737" y="4610100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Criação de Menus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2324100"/>
            <a:ext cx="1637260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/>
              <a:t>Add</a:t>
            </a:r>
            <a:r>
              <a:rPr lang="pt-BR" sz="3600" b="1" dirty="0"/>
              <a:t> a </a:t>
            </a:r>
            <a:r>
              <a:rPr lang="pt-BR" sz="3600" b="1" dirty="0" err="1"/>
              <a:t>drawer</a:t>
            </a:r>
            <a:r>
              <a:rPr lang="pt-BR" sz="3600" b="1" dirty="0"/>
              <a:t> </a:t>
            </a:r>
            <a:r>
              <a:rPr lang="pt-BR" sz="3600" b="1" dirty="0" err="1"/>
              <a:t>to</a:t>
            </a:r>
            <a:r>
              <a:rPr lang="pt-BR" sz="3600" b="1" dirty="0"/>
              <a:t> a </a:t>
            </a:r>
            <a:r>
              <a:rPr lang="pt-BR" sz="3600" b="1" dirty="0" err="1"/>
              <a:t>screen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</a:t>
            </a:r>
            <a:r>
              <a:rPr lang="pt-BR" sz="3600" dirty="0" smtClean="0">
                <a:hlinkClick r:id="rId2"/>
              </a:rPr>
              <a:t>docs.flutter.dev/cookbook/design/drawer</a:t>
            </a:r>
            <a:r>
              <a:rPr lang="pt-BR" sz="3600" dirty="0" smtClean="0"/>
              <a:t>. </a:t>
            </a:r>
            <a:r>
              <a:rPr lang="pt-BR" sz="3600" dirty="0"/>
              <a:t>Acesso em: 8 mar. 2024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Introdução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68483" y="374550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17237" y="4445526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Criar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Scaffold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8" name="Group 15"/>
          <p:cNvGrpSpPr/>
          <p:nvPr/>
        </p:nvGrpSpPr>
        <p:grpSpPr>
          <a:xfrm rot="-5400000">
            <a:off x="568482" y="4936581"/>
            <a:ext cx="829509" cy="1966473"/>
            <a:chOff x="0" y="0"/>
            <a:chExt cx="2354580" cy="5581882"/>
          </a:xfrm>
        </p:grpSpPr>
        <p:sp>
          <p:nvSpPr>
            <p:cNvPr id="2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17238" y="5636598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Adicionar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Drawer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1" name="Group 15"/>
          <p:cNvGrpSpPr/>
          <p:nvPr/>
        </p:nvGrpSpPr>
        <p:grpSpPr>
          <a:xfrm rot="-5400000">
            <a:off x="561555" y="6127653"/>
            <a:ext cx="829509" cy="1966473"/>
            <a:chOff x="0" y="0"/>
            <a:chExt cx="2354580" cy="5581882"/>
          </a:xfrm>
        </p:grpSpPr>
        <p:sp>
          <p:nvSpPr>
            <p:cNvPr id="3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3" name="TextBox 23"/>
          <p:cNvSpPr txBox="1"/>
          <p:nvPr/>
        </p:nvSpPr>
        <p:spPr>
          <a:xfrm>
            <a:off x="2123856" y="6827670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Preencher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Drawer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4" name="Group 15"/>
          <p:cNvGrpSpPr/>
          <p:nvPr/>
        </p:nvGrpSpPr>
        <p:grpSpPr>
          <a:xfrm rot="-5400000">
            <a:off x="568483" y="7318725"/>
            <a:ext cx="829509" cy="1966473"/>
            <a:chOff x="0" y="0"/>
            <a:chExt cx="2354580" cy="5581882"/>
          </a:xfrm>
        </p:grpSpPr>
        <p:sp>
          <p:nvSpPr>
            <p:cNvPr id="35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6" name="TextBox 23"/>
          <p:cNvSpPr txBox="1"/>
          <p:nvPr/>
        </p:nvSpPr>
        <p:spPr>
          <a:xfrm>
            <a:off x="2117236" y="8080233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DrawerHeader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ListTile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7" name="Group 15"/>
          <p:cNvGrpSpPr/>
          <p:nvPr/>
        </p:nvGrpSpPr>
        <p:grpSpPr>
          <a:xfrm rot="-5400000">
            <a:off x="568483" y="8518623"/>
            <a:ext cx="829509" cy="1966473"/>
            <a:chOff x="0" y="0"/>
            <a:chExt cx="2354580" cy="5581882"/>
          </a:xfrm>
        </p:grpSpPr>
        <p:sp>
          <p:nvSpPr>
            <p:cNvPr id="38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9" name="TextBox 23"/>
          <p:cNvSpPr txBox="1"/>
          <p:nvPr/>
        </p:nvSpPr>
        <p:spPr>
          <a:xfrm>
            <a:off x="2123856" y="917653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Fechar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Drawer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247900"/>
            <a:ext cx="16144008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uso de menus é uma alternativa prática para a organização de um aplicativo;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 utilizado, principalmente, quando não há espaço suficiente para agrupar todas as funcionalidades;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para criar um menu é simples, seguindo as seguintes etapas: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1. Criar um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caffold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Adicionar um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 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3. Preencher um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itens;</a:t>
            </a:r>
          </a:p>
          <a:p>
            <a:pPr algn="just">
              <a:lnSpc>
                <a:spcPts val="4759"/>
              </a:lnSpc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4. Fechar o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programaticamente.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01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Crie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um Scaffold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857500"/>
            <a:ext cx="75438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widget Scaffold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estrutura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visual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consistente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oferencendo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suporte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components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especiais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Drawers,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AppBars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SnackBars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Scaffold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conjunto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um Drawer.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11" y="4764331"/>
            <a:ext cx="9991286" cy="295742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001979" y="7886700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Criação de um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Scaffold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02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Adicione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um Drawer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114634"/>
            <a:ext cx="79248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widget Drawer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menu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navegação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lateral;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Geralmente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Drawer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colocado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dentro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um Scaffold,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através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propriedade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drawer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Sacffold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Assim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opções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navegação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001977" y="7322433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63" y="3695700"/>
            <a:ext cx="9041179" cy="36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03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Preencha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o Drawer com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80554" y="2095158"/>
            <a:ext cx="9448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Agora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Drawer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foi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importante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adicionar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versátil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Flutter,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permitindo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roláveis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Flutter;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preencher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ListView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DrawerHeader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ListTile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explicados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próximo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slide.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462654" y="9066298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Preenchimento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29" y="1783467"/>
            <a:ext cx="7315200" cy="72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4953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DrawerHeader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ListTile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39881" y="2933700"/>
            <a:ext cx="17245446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DrawerHeader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espaço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título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logotipo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ListTitle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representar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único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item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lista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layout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título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subtítulo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opcional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ícone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opcional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lidar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toques.</a:t>
            </a:r>
          </a:p>
        </p:txBody>
      </p:sp>
    </p:spTree>
    <p:extLst>
      <p:ext uri="{BB962C8B-B14F-4D97-AF65-F5344CB8AC3E}">
        <p14:creationId xmlns:p14="http://schemas.microsoft.com/office/powerpoint/2010/main" val="2568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307031" y="7620"/>
            <a:ext cx="1031124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Passo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04 –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Feche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o Drawer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programaticamente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80554" y="2095158"/>
            <a:ext cx="94488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Após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tocar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item,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possível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necessário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fechar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drawer,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Navigator;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abre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menu, o Flutter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adiciona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à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pilha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navegação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assim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fechar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menu,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avigator.pop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().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727489" y="7451556"/>
            <a:ext cx="823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Fechamento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Drawer</a:t>
            </a:r>
            <a:endParaRPr lang="pt-BR" sz="24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2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docs.flutter.dev/cookbook/design/drawer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86" y="2552700"/>
            <a:ext cx="75129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para a criação de um menu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encontra-se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criacaoMenu.dart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437</Words>
  <Application>Microsoft Office PowerPoint</Application>
  <PresentationFormat>Personalizar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Lato Bold</vt:lpstr>
      <vt:lpstr>Arial</vt:lpstr>
      <vt:lpstr>Poppins Ultra-Bold</vt:lpstr>
      <vt:lpstr>Lato</vt:lpstr>
      <vt:lpstr>Poppins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35</cp:revision>
  <dcterms:created xsi:type="dcterms:W3CDTF">2006-08-16T00:00:00Z</dcterms:created>
  <dcterms:modified xsi:type="dcterms:W3CDTF">2024-03-16T22:53:19Z</dcterms:modified>
  <dc:identifier>DAF-TiBPULQ</dc:identifier>
</cp:coreProperties>
</file>