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https://github.com/marcosdosea/TreinamentoFlutter/blob/main/Aula04-Entrada%20de%20Dados%20e%20Bot%C3%B5es/entradaDados.dart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012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20126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151" y="4093288"/>
            <a:ext cx="12616379" cy="252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51"/>
              </a:lnSpc>
            </a:pPr>
            <a:r>
              <a:rPr lang="en-US" sz="9001" spc="450">
                <a:solidFill>
                  <a:srgbClr val="2B4A9D"/>
                </a:solidFill>
                <a:latin typeface="Poppins Bold"/>
              </a:rPr>
              <a:t>Botões e entrada de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151" y="7260387"/>
            <a:ext cx="1261637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73" y="1512139"/>
            <a:ext cx="16442627" cy="697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&lt;https://docs.flutter.dev/ui&gt;. Acesso em: 4 mar. 2024.</a:t>
            </a:r>
          </a:p>
          <a:p>
            <a:pPr algn="just">
              <a:lnSpc>
                <a:spcPts val="4631"/>
              </a:lnSpc>
            </a:pPr>
          </a:p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Como capturar de input de dados no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&lt;https://www.devmedia.com.br/exemplo/flutter-tela-com-captura-do-widget-textfield/109&gt;. Acesso em: 5 mar. 2024.</a:t>
            </a:r>
          </a:p>
          <a:p>
            <a:pPr algn="just">
              <a:lnSpc>
                <a:spcPts val="4631"/>
              </a:lnSpc>
            </a:pPr>
          </a:p>
          <a:p>
            <a:pPr algn="just">
              <a:lnSpc>
                <a:spcPts val="4631"/>
              </a:lnSpc>
            </a:pPr>
            <a:r>
              <a:rPr lang="en-US" sz="3067" spc="153">
                <a:solidFill>
                  <a:srgbClr val="000000"/>
                </a:solidFill>
                <a:latin typeface="Poppins Bold"/>
              </a:rPr>
              <a:t>Hello world com Flutter.</a:t>
            </a:r>
            <a:r>
              <a:rPr lang="en-US" sz="3067" spc="153">
                <a:solidFill>
                  <a:srgbClr val="000000"/>
                </a:solidFill>
                <a:latin typeface="Poppins"/>
              </a:rPr>
              <a:t> Disponível em: &lt;https://www.devmedia.com.br/hello-world-com-flutter/40321&gt;. Acesso em: 5 mar. 2024.</a:t>
            </a:r>
          </a:p>
          <a:p>
            <a:pPr algn="just">
              <a:lnSpc>
                <a:spcPts val="4631"/>
              </a:lnSpc>
            </a:pPr>
          </a:p>
          <a:p>
            <a:pPr algn="just">
              <a:lnSpc>
                <a:spcPts val="4631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53310" cy="11492046"/>
            </a:xfrm>
            <a:custGeom>
              <a:avLst/>
              <a:gdLst/>
              <a:ahLst/>
              <a:cxnLst/>
              <a:rect r="r" b="b" t="t" l="l"/>
              <a:pathLst>
                <a:path h="11492046" w="2353310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123218" y="878380"/>
            <a:ext cx="7020782" cy="895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123218" y="3176705"/>
            <a:ext cx="734333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23218" y="4526080"/>
            <a:ext cx="734333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Criação de botões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23218" y="5855352"/>
            <a:ext cx="734333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Entrada de dados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452" y="4971244"/>
            <a:ext cx="17259300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Dessa forma, os botões são widgets responsáveis por acionar ações quando pressionados, enquanto a entrada de dados pode ser realizada por meio de campos de texto, seleção de itens em listas, entre outros.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5452" y="2831962"/>
            <a:ext cx="17259300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criação de botões e a entrada de dados são elementos fundamentais para tornar os aplicativos mais dinâmicos e interativos.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791303" y="3724175"/>
            <a:ext cx="7467997" cy="2838650"/>
          </a:xfrm>
          <a:custGeom>
            <a:avLst/>
            <a:gdLst/>
            <a:ahLst/>
            <a:cxnLst/>
            <a:rect r="r" b="b" t="t" l="l"/>
            <a:pathLst>
              <a:path h="2838650" w="7467997">
                <a:moveTo>
                  <a:pt x="0" y="0"/>
                </a:moveTo>
                <a:lnTo>
                  <a:pt x="7467997" y="0"/>
                </a:lnTo>
                <a:lnTo>
                  <a:pt x="7467997" y="2838650"/>
                </a:lnTo>
                <a:lnTo>
                  <a:pt x="0" y="283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33" r="0" b="-44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Criando botões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818804"/>
            <a:ext cx="8460754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Na classe _MyHomePageState criaremos mais um método chamado _decrementCounter.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Este método ficará responsável por decrementar o atributo _counter da nossa aplicação e por executar o método setState disponível em todo Widget do tipo Stateful: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557663" y="1885084"/>
            <a:ext cx="9372327" cy="6516832"/>
          </a:xfrm>
          <a:custGeom>
            <a:avLst/>
            <a:gdLst/>
            <a:ahLst/>
            <a:cxnLst/>
            <a:rect r="r" b="b" t="t" l="l"/>
            <a:pathLst>
              <a:path h="6516832" w="9372327">
                <a:moveTo>
                  <a:pt x="0" y="0"/>
                </a:moveTo>
                <a:lnTo>
                  <a:pt x="9372327" y="0"/>
                </a:lnTo>
                <a:lnTo>
                  <a:pt x="9372327" y="6516832"/>
                </a:lnTo>
                <a:lnTo>
                  <a:pt x="0" y="651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7" t="0" r="-34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016125"/>
            <a:ext cx="7086411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Por fim, no atributo floatingActionButton do Widget Scaffold, adicione mais um botão ao lado do botão de incremento.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Faremos isso agrupando ambos os botões no Widget Row, também disponibilizado pelo Flutter.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559764"/>
            <a:ext cx="657278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 Bold"/>
              </a:rPr>
              <a:t>Resultado esperado: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31172" y="1901076"/>
            <a:ext cx="3890712" cy="7013376"/>
          </a:xfrm>
          <a:custGeom>
            <a:avLst/>
            <a:gdLst/>
            <a:ahLst/>
            <a:cxnLst/>
            <a:rect r="r" b="b" t="t" l="l"/>
            <a:pathLst>
              <a:path h="7013376" w="3890712">
                <a:moveTo>
                  <a:pt x="0" y="0"/>
                </a:moveTo>
                <a:lnTo>
                  <a:pt x="3890712" y="0"/>
                </a:lnTo>
                <a:lnTo>
                  <a:pt x="3890712" y="7013376"/>
                </a:lnTo>
                <a:lnTo>
                  <a:pt x="0" y="7013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58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1455" y="2678257"/>
            <a:ext cx="7237994" cy="302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277" indent="-372138" lvl="1">
              <a:lnSpc>
                <a:spcPts val="4826"/>
              </a:lnSpc>
              <a:buFont typeface="Arial"/>
              <a:buChar char="•"/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Agora temos dois botões disponíveis na tela, um para incrementar o contador e outro para decrementá-lo.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290821" y="1902431"/>
            <a:ext cx="3857536" cy="6965608"/>
          </a:xfrm>
          <a:custGeom>
            <a:avLst/>
            <a:gdLst/>
            <a:ahLst/>
            <a:cxnLst/>
            <a:rect r="r" b="b" t="t" l="l"/>
            <a:pathLst>
              <a:path h="6965608" w="3857536">
                <a:moveTo>
                  <a:pt x="0" y="0"/>
                </a:moveTo>
                <a:lnTo>
                  <a:pt x="3857536" y="0"/>
                </a:lnTo>
                <a:lnTo>
                  <a:pt x="3857536" y="6965608"/>
                </a:lnTo>
                <a:lnTo>
                  <a:pt x="0" y="696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71914" y="1902431"/>
            <a:ext cx="3883885" cy="6965608"/>
          </a:xfrm>
          <a:custGeom>
            <a:avLst/>
            <a:gdLst/>
            <a:ahLst/>
            <a:cxnLst/>
            <a:rect r="r" b="b" t="t" l="l"/>
            <a:pathLst>
              <a:path h="6965608" w="3883885">
                <a:moveTo>
                  <a:pt x="0" y="0"/>
                </a:moveTo>
                <a:lnTo>
                  <a:pt x="3883885" y="0"/>
                </a:lnTo>
                <a:lnTo>
                  <a:pt x="3883885" y="6965608"/>
                </a:lnTo>
                <a:lnTo>
                  <a:pt x="0" y="696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3" t="-1096" r="-122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Entrada de dados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58" y="2552463"/>
            <a:ext cx="8867263" cy="519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1020" indent="-380510" lvl="1">
              <a:lnSpc>
                <a:spcPts val="3701"/>
              </a:lnSpc>
              <a:buFont typeface="Arial"/>
              <a:buChar char="•"/>
            </a:pPr>
            <a:r>
              <a:rPr lang="en-US" sz="3524" spc="176">
                <a:solidFill>
                  <a:srgbClr val="000000"/>
                </a:solidFill>
                <a:latin typeface="Poppins"/>
              </a:rPr>
              <a:t>Agora substitua o código existente por esse: </a:t>
            </a:r>
            <a:r>
              <a:rPr lang="en-US" sz="3524" spc="176" u="sng">
                <a:solidFill>
                  <a:srgbClr val="2B4A9D"/>
                </a:solidFill>
                <a:latin typeface="Poppins"/>
                <a:hlinkClick r:id="rId4" tooltip="https://github.com/marcosdosea/TreinamentoFlutter/blob/main/Aula04-Entrada%20de%20Dados%20e%20Bot%C3%B5es/entradaDados.dart"/>
              </a:rPr>
              <a:t>Clique aqui</a:t>
            </a:r>
          </a:p>
          <a:p>
            <a:pPr algn="just" marL="761020" indent="-380510" lvl="1">
              <a:lnSpc>
                <a:spcPts val="3701"/>
              </a:lnSpc>
              <a:buFont typeface="Arial"/>
              <a:buChar char="•"/>
            </a:pPr>
            <a:r>
              <a:rPr lang="en-US" sz="3524" spc="176">
                <a:solidFill>
                  <a:srgbClr val="000000"/>
                </a:solidFill>
                <a:latin typeface="Poppins"/>
              </a:rPr>
              <a:t>Neste exemplo, solicitamos que o usuário digite seu nome e exibimos uma mensagem de boas-vindas.</a:t>
            </a:r>
          </a:p>
          <a:p>
            <a:pPr algn="just" marL="761020" indent="-380510" lvl="1">
              <a:lnSpc>
                <a:spcPts val="3701"/>
              </a:lnSpc>
              <a:buFont typeface="Arial"/>
              <a:buChar char="•"/>
            </a:pPr>
            <a:r>
              <a:rPr lang="en-US" sz="3524" spc="176">
                <a:solidFill>
                  <a:srgbClr val="000000"/>
                </a:solidFill>
                <a:latin typeface="Poppins"/>
              </a:rPr>
              <a:t>P</a:t>
            </a:r>
            <a:r>
              <a:rPr lang="en-US" sz="3524" spc="176">
                <a:solidFill>
                  <a:srgbClr val="000000"/>
                </a:solidFill>
                <a:latin typeface="Poppins"/>
              </a:rPr>
              <a:t>ara isso, passamos</a:t>
            </a:r>
            <a:r>
              <a:rPr lang="en-US" sz="3524" spc="176">
                <a:solidFill>
                  <a:srgbClr val="000000"/>
                </a:solidFill>
                <a:latin typeface="Poppins"/>
              </a:rPr>
              <a:t> o valor digitado no TextField da HomePage para a SecondPage quando o botão "Enviar" é clicado.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716086" y="379832"/>
            <a:ext cx="885582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Entrada de dados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466958"/>
            <a:ext cx="17016117" cy="416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855" indent="-372428" lvl="1">
              <a:lnSpc>
                <a:spcPts val="3622"/>
              </a:lnSpc>
              <a:buFont typeface="Arial"/>
              <a:buChar char="•"/>
            </a:pPr>
            <a:r>
              <a:rPr lang="en-US" sz="3450" spc="172">
                <a:solidFill>
                  <a:srgbClr val="000000"/>
                </a:solidFill>
                <a:latin typeface="Poppins"/>
              </a:rPr>
              <a:t>HomePage: Esta é a classe responsável por definir a tela inicial da aplicação. Ela estende StatelessWidget, o que significa que não tem estado interno mutável.</a:t>
            </a:r>
          </a:p>
          <a:p>
            <a:pPr algn="just" marL="1489710" indent="-496570" lvl="2">
              <a:lnSpc>
                <a:spcPts val="3622"/>
              </a:lnSpc>
              <a:buFont typeface="Arial"/>
              <a:buChar char="⚬"/>
            </a:pPr>
            <a:r>
              <a:rPr lang="en-US" sz="3450" spc="172">
                <a:solidFill>
                  <a:srgbClr val="000000"/>
                </a:solidFill>
                <a:latin typeface="Poppins"/>
              </a:rPr>
              <a:t>No método build, retorna um Scaffold, que é uma estrutura de página típica em aplicativos Flutter. Ele contém um AppBar com o título 'Página Inicial' e um corpo que consiste em um TextField para o usuário digitar seu nome e um ElevatedButton que, quando clicado, navega para a SecondPage enviando o nome digitado.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6561755"/>
            <a:ext cx="17016117" cy="241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277" indent="-372138" lvl="1">
              <a:lnSpc>
                <a:spcPts val="4826"/>
              </a:lnSpc>
              <a:buFont typeface="Arial"/>
              <a:buChar char="•"/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SecondPage: Esta classe define a segunda página da aplicação. Também estende StatelessWidget. Ela recebe o nome do usuário como parâmetro e o exibe em um Text com uma mensagem de boas-vindas.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761" y="3439714"/>
            <a:ext cx="11922478" cy="340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5"/>
              </a:lnSpc>
            </a:pPr>
            <a:r>
              <a:rPr lang="en-US" sz="6271" spc="313">
                <a:solidFill>
                  <a:srgbClr val="2B4A9D"/>
                </a:solidFill>
                <a:latin typeface="Poppins Ultra-Bold"/>
              </a:rPr>
              <a:t>No próximo módulo, entenderemos melhor como funciona a navegação entre telas.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DAF-XfFka0w</dc:identifier>
  <dcterms:modified xsi:type="dcterms:W3CDTF">2011-08-01T06:04:30Z</dcterms:modified>
  <cp:revision>1</cp:revision>
  <dc:title>Projeto Hello World</dc:title>
</cp:coreProperties>
</file>