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4" r:id="rId14"/>
  </p:sldIdLst>
  <p:sldSz cx="18288000" cy="10287000"/>
  <p:notesSz cx="6858000" cy="9144000"/>
  <p:embeddedFontLst>
    <p:embeddedFont>
      <p:font typeface="Lato" panose="020B0604020202020204" charset="0"/>
      <p:regular r:id="rId15"/>
    </p:embeddedFont>
    <p:embeddedFont>
      <p:font typeface="Lato Bold" panose="020B0604020202020204" charset="0"/>
      <p:regular r:id="rId16"/>
    </p:embeddedFont>
    <p:embeddedFont>
      <p:font typeface="Poppins Ultra-Bold" panose="020B0604020202020204" charset="0"/>
      <p:regular r:id="rId17"/>
    </p:embeddedFont>
    <p:embeddedFont>
      <p:font typeface="Poppi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flutla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tskillet/como-estruturar-os-seus-projetos-flutter-%EF%B8%8F-685566c49337" TargetMode="External"/><Relationship Id="rId2" Type="http://schemas.openxmlformats.org/officeDocument/2006/relationships/hyperlink" Target="https://www.alura.com.br/artigos/como-criar-um-projeto-com-flutter-hello-worl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etbrains.com/ide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lura.com.br/artigos/como-criar-um-projeto-com-flutter-hello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3" y="3460488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Arquitetura de um Projeto </a:t>
            </a:r>
            <a:r>
              <a:rPr lang="pt-BR" sz="6000" spc="600" dirty="0" err="1" smtClean="0">
                <a:solidFill>
                  <a:srgbClr val="2B4A9D"/>
                </a:solidFill>
                <a:latin typeface="Poppins Bold"/>
              </a:rPr>
              <a:t>Flutter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80860" y="4083903"/>
            <a:ext cx="8087591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pubspeck.lock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um arquivo usado para gerenciar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 versões das bibliotecas que o projeto está utilizando. 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08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10800" y="65913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3806904"/>
            <a:ext cx="808759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README.md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contém informações sobre o projeto que está sendo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desenvolvido,com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descrição e o manual de uso.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09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134600" y="78105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3270143"/>
            <a:ext cx="808759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lib</a:t>
            </a:r>
            <a:r>
              <a:rPr lang="pt-BR" sz="36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o diretório principal de um projeto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na qual é armazenado o código-fonte da aplicação. Um dos elementos encontrado na pasta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lib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main.dart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10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58400" y="3317036"/>
            <a:ext cx="15240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120314"/>
            <a:ext cx="7466570" cy="168078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87863" y="8953500"/>
            <a:ext cx="6776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11 – Pasta </a:t>
            </a:r>
            <a:r>
              <a:rPr lang="pt-BR" sz="20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Lib</a:t>
            </a:r>
            <a:endParaRPr lang="pt-BR" sz="20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5"/>
              </a:rPr>
              <a:t>http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5"/>
              </a:rPr>
              <a:t>://flutlab.io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5"/>
              </a:rPr>
              <a:t>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3086100"/>
            <a:ext cx="1678487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seu primeiro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hello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world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www.alura.com.br/artigos/como-criar-um-projeto-com-flutter-hello-world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em: 2 mar. 2024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  <a:p>
            <a:pPr algn="just"/>
            <a:endParaRPr lang="pt-BR" sz="3600" dirty="0" smtClean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SILVA, R. 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 estruturar seus projetos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600" b="1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-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Catskillet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-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Medium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://medium.com/catskillet/como-estruturar-os-seus-projetos-flutter-%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EF%B8%8F-685566c49337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 em: 2 mar. 2024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64052" y="1104900"/>
            <a:ext cx="5780765" cy="667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just">
              <a:lnSpc>
                <a:spcPts val="4725"/>
              </a:lnSpc>
            </a:pPr>
            <a:r>
              <a:rPr lang="en-US" sz="6000" spc="225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6000" spc="225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2909967"/>
            <a:ext cx="7343333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A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estrutura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pastas de um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projeto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Flutter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000992" y="817982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Estrutura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Pastas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00992" y="2428561"/>
            <a:ext cx="80875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Um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Flutter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dividido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pela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seguinte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estrutura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conforme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na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imagem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ao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/>
              </a:rPr>
              <a:t>lado</a:t>
            </a:r>
            <a:r>
              <a:rPr lang="en-US" sz="3399" spc="339" dirty="0" smtClean="0">
                <a:solidFill>
                  <a:srgbClr val="000000"/>
                </a:solidFill>
                <a:latin typeface="Lato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3529905"/>
            <a:ext cx="8087591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idea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/: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uma pasta criada pelas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IDEs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JetBrain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(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http://www.jetbrains.com/idea/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) para facilitar algumas funcionalidades nas ferramentas.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4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4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4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134600" y="1168373"/>
            <a:ext cx="16002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219200" y="1313914"/>
            <a:ext cx="8087591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android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/ e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ios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/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 as pastas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possuem um código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específico de plataforma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gerar o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APK/IPA (os arquivos de distribuição do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Android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iOS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respectivamente)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dos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aplicativos, para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 os mesmos sejam publicados nas lojas. Também permite que seja possível acessar comportamentos específicos das plataformas por meio dos Platform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Channels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o que facilita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integração de funcionalidades nativas com a interface do usuário do aplicativo.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10800" y="1648664"/>
            <a:ext cx="17907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180320" y="2783636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2975907"/>
            <a:ext cx="8087591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build/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onde fica o build do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projeto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Dart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a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qual é a linguagem utilizada em um projeto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Ela é gerada sempre que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rodamos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comando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“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run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”.</a:t>
            </a:r>
          </a:p>
          <a:p>
            <a:pPr algn="just"/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just"/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test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/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a pasta onde podemos escrever testes para nossas aplicações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7000" y="2247900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210800" y="3848100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2471403"/>
            <a:ext cx="808759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metadata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um arquivo usado pelo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lutter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gerenciar alguns recursos internos e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 ser evitado fazer alterações manualmente. Contudo,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 deve ser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versionado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junto com o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projeto, com o objetivo de garantir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consistência do ambiente de desenvolvimento entre diferentes membros da equipe e ambientes de desenvolvimento.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134600" y="4937760"/>
            <a:ext cx="22098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4083903"/>
            <a:ext cx="8087591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pubspec.yaml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o arquivo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 gerenciamento das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dependências de um projeto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Dart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06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7000" y="72009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219200" y="2975907"/>
            <a:ext cx="8087591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packages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Este 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arquivo é gerado automaticamente sempre que uma nova biblioteca é instalada, permitindo que o sistema de gerenciamento de pacotes do </a:t>
            </a:r>
            <a:r>
              <a:rPr lang="pt-BR" sz="36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saiba encontrar as dependências necessárias para o projeto.</a:t>
            </a:r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07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www.alura.com.br/artigos/como-criar-um-projeto-com-flutter-hello-world</a:t>
            </a:r>
            <a:r>
              <a:rPr lang="pt-BR" sz="20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134600" y="55245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518</Words>
  <Application>Microsoft Office PowerPoint</Application>
  <PresentationFormat>Personalizar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Lato</vt:lpstr>
      <vt:lpstr>Lato Bold</vt:lpstr>
      <vt:lpstr>Poppins Ultra-Bold</vt:lpstr>
      <vt:lpstr>Arial</vt:lpstr>
      <vt:lpstr>Poppins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13</cp:revision>
  <dcterms:created xsi:type="dcterms:W3CDTF">2006-08-16T00:00:00Z</dcterms:created>
  <dcterms:modified xsi:type="dcterms:W3CDTF">2024-03-02T14:09:27Z</dcterms:modified>
  <dc:identifier>DAF-TiBPULQ</dc:identifier>
</cp:coreProperties>
</file>