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84" r:id="rId8"/>
    <p:sldId id="279" r:id="rId9"/>
    <p:sldId id="281" r:id="rId10"/>
    <p:sldId id="282" r:id="rId11"/>
    <p:sldId id="283" r:id="rId12"/>
    <p:sldId id="285" r:id="rId13"/>
    <p:sldId id="280" r:id="rId14"/>
  </p:sldIdLst>
  <p:sldSz cx="18288000" cy="10287000"/>
  <p:notesSz cx="6858000" cy="9144000"/>
  <p:embeddedFontLst>
    <p:embeddedFont>
      <p:font typeface="Poppins Ultra-Bold" panose="020B0604020202020204" charset="0"/>
      <p:regular r:id="rId15"/>
    </p:embeddedFont>
    <p:embeddedFont>
      <p:font typeface="Lato Bold" panose="020B0604020202020204" charset="0"/>
      <p:regular r:id="rId16"/>
    </p:embeddedFont>
    <p:embeddedFont>
      <p:font typeface="Poppins Bold" panose="020B0604020202020204" charset="0"/>
      <p:regular r:id="rId17"/>
    </p:embeddedFont>
    <p:embeddedFont>
      <p:font typeface="Lat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dosea/TreinamentoFlutter/blob/main/Aula05-Navega%C3%A7%C3%A3o%20entre%20Telas/rotasNomeadas.dar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cookbook/navigation/navigation-basics" TargetMode="External"/><Relationship Id="rId2" Type="http://schemas.openxmlformats.org/officeDocument/2006/relationships/hyperlink" Target="https://cursa.app/en/page/navegacao-e-roteamento-em-flutter-navegacao-entre-tel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dosea/TreinamentoFlutter/blob/main/Aula05-Navega%C3%A7%C3%A3o%20entre%20Telas/navigatorBasico.dar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4372" y="3904237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Navegação entre Telas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081014"/>
            <a:ext cx="794512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 criadas duas telas;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primeira tela contém um botão que navega para a segunda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função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Navigator.pushNamed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aciona a navegação, indicando qual será o caminho.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322551" y="7998018"/>
            <a:ext cx="37080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04 – Primeira Tela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628900"/>
            <a:ext cx="9589169" cy="50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851688"/>
            <a:ext cx="81534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segunda tela contém um botão que retornar para a primeira tela;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função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permite retornar para a tela anterior.</a:t>
            </a: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55394" y="7734300"/>
            <a:ext cx="3743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05 – Segunda Tela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476500"/>
            <a:ext cx="9440561" cy="50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utilizando rotas nomeadas está no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seguinte link: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github.com/marcosdosea/TreinamentoFlutter/blob/main/Aula05-Navega%C3%A7%C3%A3o%20entre%20Telas/rotasNomeadas.dart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3662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7.2. Navegação e roteamento em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Navegação entre telas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cursa.app/en/page/navegacao-e-roteamento-em-flutter-navegacao-entre-telas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Acesso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mar. 2024.</a:t>
            </a:r>
          </a:p>
          <a:p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Navigate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new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screen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</a:t>
            </a:r>
            <a:r>
              <a:rPr lang="pt-BR" sz="34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b="1" dirty="0" err="1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back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Disponível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https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://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3"/>
              </a:rPr>
              <a:t>docs.flutter.dev/cookbook/navigation/navigation-basics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Acesso em: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mar. 2024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4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18" name="Group 15"/>
          <p:cNvGrpSpPr/>
          <p:nvPr/>
        </p:nvGrpSpPr>
        <p:grpSpPr>
          <a:xfrm rot="-5400000">
            <a:off x="568483" y="3890903"/>
            <a:ext cx="829509" cy="1966473"/>
            <a:chOff x="0" y="0"/>
            <a:chExt cx="2354580" cy="5581882"/>
          </a:xfrm>
        </p:grpSpPr>
        <p:sp>
          <p:nvSpPr>
            <p:cNvPr id="1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0" name="TextBox 23"/>
          <p:cNvSpPr txBox="1"/>
          <p:nvPr/>
        </p:nvSpPr>
        <p:spPr>
          <a:xfrm>
            <a:off x="2123218" y="4590696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do Navigator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1" name="Group 15"/>
          <p:cNvGrpSpPr/>
          <p:nvPr/>
        </p:nvGrpSpPr>
        <p:grpSpPr>
          <a:xfrm rot="-5400000">
            <a:off x="568483" y="5227369"/>
            <a:ext cx="829509" cy="1966473"/>
            <a:chOff x="0" y="0"/>
            <a:chExt cx="2354580" cy="5581882"/>
          </a:xfrm>
        </p:grpSpPr>
        <p:sp>
          <p:nvSpPr>
            <p:cNvPr id="22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4" name="TextBox 23"/>
          <p:cNvSpPr txBox="1"/>
          <p:nvPr/>
        </p:nvSpPr>
        <p:spPr>
          <a:xfrm>
            <a:off x="2235088" y="592649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Uso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Rotas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Nomeadas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 um sistema completo para navegar entre telas e lidar com links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diretos;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pequenos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links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diretos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complexos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Navigator;</a:t>
            </a:r>
          </a:p>
          <a:p>
            <a:pPr algn="just">
              <a:lnSpc>
                <a:spcPts val="4759"/>
              </a:lnSpc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disso,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nomeadas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Navigator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exibe telas como uma pilha, usando animações de transições corretas para a plataforma de destino;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Navigator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empilhar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desempilhar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Navigator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3157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Navigator.push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52400" y="3241476"/>
            <a:ext cx="73152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método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utilizado para navegar para uma nova tela;</a:t>
            </a:r>
          </a:p>
          <a:p>
            <a:pPr algn="just">
              <a:lnSpc>
                <a:spcPts val="4759"/>
              </a:lnSpc>
            </a:pPr>
            <a:endParaRPr lang="pt-BR" sz="3600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dois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argumentos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contexto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a nova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376583" y="7978540"/>
            <a:ext cx="5078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– Uso do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Navigator.push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41476"/>
            <a:ext cx="9982200" cy="4613711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1277600" y="62865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Navigator.pop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2628900"/>
            <a:ext cx="73152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voltar para a tela anterior, deve-se usar o método ‘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’;</a:t>
            </a:r>
          </a:p>
          <a:p>
            <a:pPr algn="just">
              <a:lnSpc>
                <a:spcPts val="4759"/>
              </a:lnSpc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Este método remove o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atual da pilha e volta para o </a:t>
            </a:r>
            <a:r>
              <a:rPr lang="pt-BR" sz="3400" spc="339" dirty="0" err="1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anterior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 exemplo do seu uso é quando o usuário pressiona o botão de voltar.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0149" y="8343900"/>
            <a:ext cx="49407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Uso do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Navigator.pop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968429"/>
            <a:ext cx="9544675" cy="409202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H="1">
            <a:off x="12448540" y="6362700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" name="CaixaDeTexto 1"/>
          <p:cNvSpPr txBox="1"/>
          <p:nvPr/>
        </p:nvSpPr>
        <p:spPr>
          <a:xfrm>
            <a:off x="1143000" y="2247900"/>
            <a:ext cx="16611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navigator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básico está no 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seguinte link: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https</a:t>
            </a:r>
            <a:r>
              <a:rPr lang="pt-BR" sz="3500" dirty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://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  <a:hlinkClick r:id="rId2"/>
              </a:rPr>
              <a:t>github.com/marcosdosea/TreinamentoFlutter/blob/main/Aula05-Navega%C3%A7%C3%A3o%20entre%20Telas/navigatorBasico.dart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pt-BR" sz="3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Rotas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Nomeadas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933700"/>
            <a:ext cx="1614400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roteamento nomeado, é definido uma tabela de rotas, com os nomes de rotas e seus respectivos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Então, é possível navegar para um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usando o seu nome de rota;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útil quando há muitas telas no aplicativo e a navegação se torna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seguir será apresentado um exemplo do seu uso.</a:t>
            </a:r>
          </a:p>
        </p:txBody>
      </p:sp>
    </p:spTree>
    <p:extLst>
      <p:ext uri="{BB962C8B-B14F-4D97-AF65-F5344CB8AC3E}">
        <p14:creationId xmlns:p14="http://schemas.microsoft.com/office/powerpoint/2010/main" val="21161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2135148"/>
            <a:ext cx="8229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Primeiramente, são definidas as rotas;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initialRoute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com qual rota o aplicativo deve começar;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propriedade “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routes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” define as rotas nomeadas disponíveis e os </a:t>
            </a:r>
            <a:r>
              <a:rPr lang="pt-BR" sz="3400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widgets</a:t>
            </a:r>
            <a:r>
              <a:rPr lang="pt-BR" sz="3400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 serão construídos ao navegar para essas rotas.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009900"/>
            <a:ext cx="8890055" cy="502158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173770" y="8191500"/>
            <a:ext cx="45656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Definição das rotas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471</Words>
  <Application>Microsoft Office PowerPoint</Application>
  <PresentationFormat>Personalizar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Poppins Ultra-Bold</vt:lpstr>
      <vt:lpstr>Lato Bold</vt:lpstr>
      <vt:lpstr>Arial</vt:lpstr>
      <vt:lpstr>Poppins Bold</vt:lpstr>
      <vt:lpstr>Lato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26</cp:revision>
  <dcterms:created xsi:type="dcterms:W3CDTF">2006-08-16T00:00:00Z</dcterms:created>
  <dcterms:modified xsi:type="dcterms:W3CDTF">2024-03-08T22:05:34Z</dcterms:modified>
  <dc:identifier>DAF-TiBPULQ</dc:identifier>
</cp:coreProperties>
</file>