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pitchFamily="34" charset="0"/>
      <p:regular r:id="rId16"/>
      <p:bold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pitchFamily="2" charset="0"/>
      <p:regular r:id="rId22"/>
      <p:bold r:id="rId23"/>
    </p:embeddedFont>
    <p:embeddedFont>
      <p:font typeface="Poppins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10D7A-2B0E-4BFE-BDBF-608A71381231}" v="80" dt="2024-03-31T17:48:09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4093288"/>
            <a:ext cx="12616379" cy="252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51"/>
              </a:lnSpc>
            </a:pPr>
            <a:r>
              <a:rPr lang="en-US" sz="9001" spc="450">
                <a:solidFill>
                  <a:srgbClr val="2B4A9D"/>
                </a:solidFill>
                <a:latin typeface="Poppins Bold"/>
              </a:rPr>
              <a:t>Botões e entrada de dados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151" y="7260387"/>
            <a:ext cx="1261637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512139"/>
            <a:ext cx="16442627" cy="697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&lt;https://docs.flutter.dev/ui&gt;. Acesso em: 4 mar. 2024.</a:t>
            </a: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Como capturar de input de dados no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&lt;https://www.devmedia.com.br/exemplo/flutter-tela-com-captura-do-widget-textfield/109&gt;. Acesso em: 5 mar. 2024.</a:t>
            </a: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Hello world com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&lt;https://www.devmedia.com.br/hello-world-com-flutter/40321&gt;. Acesso em: 5 mar. 2024.</a:t>
            </a: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218" y="4526080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Criação de botões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Entrada de dados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452" y="4971244"/>
            <a:ext cx="17259300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Dessa forma, os botões são widgets responsáveis por acionar ações quando pressionados, enquanto a entrada de dados pode ser realizada por meio de campos de texto, seleção de itens em listas, entre outros.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5452" y="2831962"/>
            <a:ext cx="17259300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criação de botões e a entrada de dados são elementos fundamentais para tornar os aplicativos mais dinâmicos e interativos.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791303" y="3724175"/>
            <a:ext cx="7467997" cy="2838650"/>
          </a:xfrm>
          <a:custGeom>
            <a:avLst/>
            <a:gdLst/>
            <a:ahLst/>
            <a:cxnLst/>
            <a:rect l="l" t="t" r="r" b="b"/>
            <a:pathLst>
              <a:path w="7467997" h="2838650">
                <a:moveTo>
                  <a:pt x="0" y="0"/>
                </a:moveTo>
                <a:lnTo>
                  <a:pt x="7467997" y="0"/>
                </a:lnTo>
                <a:lnTo>
                  <a:pt x="7467997" y="2838650"/>
                </a:lnTo>
                <a:lnTo>
                  <a:pt x="0" y="283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33" b="-44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Criando botões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818804"/>
            <a:ext cx="8460754" cy="555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Na classe _MyHomePageState criaremos mais um método chamado _decrementCounter.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Este método ficará responsável por decrementar o atributo _counter da nossa aplicação e por executar o método setState disponível em todo Widget do tipo Stateful: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557663" y="1885084"/>
            <a:ext cx="9372327" cy="6516832"/>
          </a:xfrm>
          <a:custGeom>
            <a:avLst/>
            <a:gdLst/>
            <a:ahLst/>
            <a:cxnLst/>
            <a:rect l="l" t="t" r="r" b="b"/>
            <a:pathLst>
              <a:path w="9372327" h="6516832">
                <a:moveTo>
                  <a:pt x="0" y="0"/>
                </a:moveTo>
                <a:lnTo>
                  <a:pt x="9372327" y="0"/>
                </a:lnTo>
                <a:lnTo>
                  <a:pt x="9372327" y="6516832"/>
                </a:lnTo>
                <a:lnTo>
                  <a:pt x="0" y="651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7" r="-3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2016125"/>
            <a:ext cx="7086411" cy="617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Por fim, no atributo floatingActionButton do Widget Scaffold, adicione mais um botão ao lado do botão de incremento.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Faremos isso agrupando ambos os botões no Widget Row, também disponibilizado pelo Flutter.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559764"/>
            <a:ext cx="6572781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 Bold"/>
              </a:rPr>
              <a:t>Resultado esperado:</a:t>
            </a:r>
          </a:p>
        </p:txBody>
      </p:sp>
      <p:sp>
        <p:nvSpPr>
          <p:cNvPr id="9" name="Freeform 9"/>
          <p:cNvSpPr/>
          <p:nvPr/>
        </p:nvSpPr>
        <p:spPr>
          <a:xfrm>
            <a:off x="8631172" y="1901076"/>
            <a:ext cx="3890712" cy="7013376"/>
          </a:xfrm>
          <a:custGeom>
            <a:avLst/>
            <a:gdLst/>
            <a:ahLst/>
            <a:cxnLst/>
            <a:rect l="l" t="t" r="r" b="b"/>
            <a:pathLst>
              <a:path w="3890712" h="7013376">
                <a:moveTo>
                  <a:pt x="0" y="0"/>
                </a:moveTo>
                <a:lnTo>
                  <a:pt x="3890712" y="0"/>
                </a:lnTo>
                <a:lnTo>
                  <a:pt x="3890712" y="7013376"/>
                </a:lnTo>
                <a:lnTo>
                  <a:pt x="0" y="7013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58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41455" y="2678257"/>
            <a:ext cx="7469907" cy="4247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4220" lvl="1" indent="-372110" algn="just">
              <a:lnSpc>
                <a:spcPts val="4826"/>
              </a:lnSpc>
              <a:buFont typeface="Arial"/>
              <a:buChar char="•"/>
            </a:pPr>
            <a:r>
              <a:rPr lang="en-US" sz="3400" spc="344" dirty="0">
                <a:solidFill>
                  <a:srgbClr val="000000"/>
                </a:solidFill>
                <a:latin typeface="Lato"/>
              </a:rPr>
              <a:t>Agora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temos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dois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botões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disponíveis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, um para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incrementar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contador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e outro para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decrementá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-lo.</a:t>
            </a:r>
            <a:endParaRPr lang="pt-BR" sz="3400" dirty="0"/>
          </a:p>
          <a:p>
            <a:pPr marL="744220" lvl="1" indent="-372110" algn="just">
              <a:lnSpc>
                <a:spcPts val="4826"/>
              </a:lnSpc>
              <a:buFont typeface="Arial"/>
              <a:buChar char="•"/>
            </a:pPr>
            <a:r>
              <a:rPr lang="en-US" sz="3400" spc="344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Acesse</a:t>
            </a:r>
            <a:r>
              <a:rPr lang="en-US" sz="3400" spc="344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código</a:t>
            </a:r>
            <a:r>
              <a:rPr lang="en-US" sz="3400" spc="344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completo</a:t>
            </a:r>
            <a:r>
              <a:rPr lang="en-US" sz="3400" spc="344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arquivo</a:t>
            </a:r>
            <a:r>
              <a:rPr lang="en-US" sz="3400" spc="344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sz="3400" spc="344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criandoBotoes.dart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290821" y="1902431"/>
            <a:ext cx="3857536" cy="6965608"/>
          </a:xfrm>
          <a:custGeom>
            <a:avLst/>
            <a:gdLst/>
            <a:ahLst/>
            <a:cxnLst/>
            <a:rect l="l" t="t" r="r" b="b"/>
            <a:pathLst>
              <a:path w="3857536" h="6965608">
                <a:moveTo>
                  <a:pt x="0" y="0"/>
                </a:moveTo>
                <a:lnTo>
                  <a:pt x="3857536" y="0"/>
                </a:lnTo>
                <a:lnTo>
                  <a:pt x="3857536" y="6965608"/>
                </a:lnTo>
                <a:lnTo>
                  <a:pt x="0" y="696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71914" y="1902431"/>
            <a:ext cx="3883885" cy="6965608"/>
          </a:xfrm>
          <a:custGeom>
            <a:avLst/>
            <a:gdLst/>
            <a:ahLst/>
            <a:cxnLst/>
            <a:rect l="l" t="t" r="r" b="b"/>
            <a:pathLst>
              <a:path w="3883885" h="6965608">
                <a:moveTo>
                  <a:pt x="0" y="0"/>
                </a:moveTo>
                <a:lnTo>
                  <a:pt x="3883885" y="0"/>
                </a:lnTo>
                <a:lnTo>
                  <a:pt x="3883885" y="6965608"/>
                </a:lnTo>
                <a:lnTo>
                  <a:pt x="0" y="696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3" t="-1096" r="-122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Entrada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58" y="2552463"/>
            <a:ext cx="8867263" cy="47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</a:rPr>
              <a:t>Agora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substitua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o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código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existente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por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esse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: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 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entradaDados.dart</a:t>
            </a:r>
            <a:endParaRPr lang="en-US" sz="3300" u="sng" spc="176" dirty="0">
              <a:solidFill>
                <a:srgbClr val="2B4A9D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</a:rPr>
              <a:t>Neste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exemplo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solicitamos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que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usuário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digite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seu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nome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exibimos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uma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mensagem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de boas-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vindas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.</a:t>
            </a:r>
            <a:endParaRPr lang="en-US" sz="3300" spc="176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</a:rPr>
              <a:t>Para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isso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passamos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o valor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digitado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no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TextField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da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HomePage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para 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SecondPage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quando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o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botão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"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Enviar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" é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</a:rPr>
              <a:t>clicado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.</a:t>
            </a:r>
            <a:endParaRPr lang="en-US" sz="3300" spc="176" dirty="0">
              <a:solidFill>
                <a:srgbClr val="000000"/>
              </a:solidFill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Entrada de dados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466958"/>
            <a:ext cx="17016117" cy="4161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855" lvl="1" indent="-372428" algn="just">
              <a:lnSpc>
                <a:spcPts val="3622"/>
              </a:lnSpc>
              <a:buFont typeface="Arial"/>
              <a:buChar char="•"/>
            </a:pPr>
            <a:r>
              <a:rPr lang="en-US" sz="3450" spc="172">
                <a:solidFill>
                  <a:srgbClr val="000000"/>
                </a:solidFill>
                <a:latin typeface="Poppins"/>
              </a:rPr>
              <a:t>HomePage: Esta é a classe responsável por definir a tela inicial da aplicação. Ela estende StatelessWidget, o que significa que não tem estado interno mutável.</a:t>
            </a:r>
          </a:p>
          <a:p>
            <a:pPr marL="1489710" lvl="2" indent="-496570" algn="just">
              <a:lnSpc>
                <a:spcPts val="3622"/>
              </a:lnSpc>
              <a:buFont typeface="Arial"/>
              <a:buChar char="⚬"/>
            </a:pPr>
            <a:r>
              <a:rPr lang="en-US" sz="3450" spc="172">
                <a:solidFill>
                  <a:srgbClr val="000000"/>
                </a:solidFill>
                <a:latin typeface="Poppins"/>
              </a:rPr>
              <a:t>No método build, retorna um Scaffold, que é uma estrutura de página típica em aplicativos Flutter. Ele contém um AppBar com o título 'Página Inicial' e um corpo que consiste em um TextField para o usuário digitar seu nome e um ElevatedButton que, quando clicado, navega para a SecondPage enviando o nome digitado.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561755"/>
            <a:ext cx="17016117" cy="241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277" lvl="1" indent="-372138" algn="just">
              <a:lnSpc>
                <a:spcPts val="4826"/>
              </a:lnSpc>
              <a:buFont typeface="Arial"/>
              <a:buChar char="•"/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SecondPage: Esta classe define a segunda página da aplicação. Também estende StatelessWidget. Ela recebe o nome do usuário como parâmetro e o exibe em um Text com uma mensagem de boas-vindas.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761" y="3439714"/>
            <a:ext cx="11922478" cy="340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5"/>
              </a:lnSpc>
            </a:pPr>
            <a:r>
              <a:rPr lang="en-US" sz="6271" spc="313">
                <a:solidFill>
                  <a:srgbClr val="2B4A9D"/>
                </a:solidFill>
                <a:latin typeface="Poppins Ultra-Bold"/>
              </a:rPr>
              <a:t>No próximo módulo, entenderemos melhor como funciona a navegação entre telas.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Hello World</dc:title>
  <cp:revision>25</cp:revision>
  <dcterms:created xsi:type="dcterms:W3CDTF">2006-08-16T00:00:00Z</dcterms:created>
  <dcterms:modified xsi:type="dcterms:W3CDTF">2024-03-31T17:48:51Z</dcterms:modified>
  <dc:identifier>DAF-XfFka0w</dc:identifier>
</cp:coreProperties>
</file>