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84" r:id="rId8"/>
    <p:sldId id="279" r:id="rId9"/>
    <p:sldId id="281" r:id="rId10"/>
    <p:sldId id="282" r:id="rId11"/>
    <p:sldId id="283" r:id="rId12"/>
    <p:sldId id="285" r:id="rId13"/>
    <p:sldId id="280" r:id="rId14"/>
  </p:sldIdLst>
  <p:sldSz cx="18288000" cy="10287000"/>
  <p:notesSz cx="6858000" cy="9144000"/>
  <p:embeddedFontLst>
    <p:embeddedFont>
      <p:font typeface="Poppins Bold" panose="020B0604020202020204" charset="0"/>
      <p:regular r:id="rId15"/>
    </p:embeddedFont>
    <p:embeddedFont>
      <p:font typeface="Lato Bold" panose="020B0604020202020204" charset="0"/>
      <p:regular r:id="rId16"/>
    </p:embeddedFont>
    <p:embeddedFont>
      <p:font typeface="Poppins Ultra-Bold" panose="020B0604020202020204" charset="0"/>
      <p:regular r:id="rId17"/>
    </p:embeddedFont>
    <p:embeddedFont>
      <p:font typeface="Lato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cookbook/navigation/navigation-basics" TargetMode="External"/><Relationship Id="rId2" Type="http://schemas.openxmlformats.org/officeDocument/2006/relationships/hyperlink" Target="https://cursa.app/en/page/navegacao-e-roteamento-em-flutter-navegacao-entre-tela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14372" y="3904237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spc="600" dirty="0" smtClean="0">
                <a:solidFill>
                  <a:srgbClr val="2B4A9D"/>
                </a:solidFill>
                <a:latin typeface="Poppins Bold"/>
              </a:rPr>
              <a:t>Navegação entre Telas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1682427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por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liane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antas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e Natalia 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C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osta</a:t>
            </a:r>
            <a:endParaRPr lang="en-US" sz="3500" spc="35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2081014"/>
            <a:ext cx="794512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Serão criadas duas telas;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primeira tela contém um botão que navega para a segunda tela;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função “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Navigator.pushNamed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aciona a navegação, indicando qual será o caminho.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322551" y="7998018"/>
            <a:ext cx="37080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04 – Primeira Tela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628900"/>
            <a:ext cx="9589169" cy="50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2851688"/>
            <a:ext cx="81534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segunda tela contém um botão que retornar para a primeira tela;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função “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Navigator.pop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permite retornar para a tela anterior.</a:t>
            </a: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55394" y="7734300"/>
            <a:ext cx="37433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05 – Segunda Tela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476500"/>
            <a:ext cx="9440561" cy="50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utilizando rotas nomeadas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encontra-se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rotasNomeadas.dart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3662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7.2. Navegação e roteamento em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Navegação entre telas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Disponível em: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://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cursa.app/en/page/navegacao-e-roteamento-em-flutter-navegacao-entre-telas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Acesso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em: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4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mar. 2024.</a:t>
            </a:r>
          </a:p>
          <a:p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Navigate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new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screen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back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Disponível em: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docs.flutter.dev/cookbook/navigation/navigation-basics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Acesso em: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4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mar. 2024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6" y="3254901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Introdução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18" name="Group 15"/>
          <p:cNvGrpSpPr/>
          <p:nvPr/>
        </p:nvGrpSpPr>
        <p:grpSpPr>
          <a:xfrm rot="-5400000">
            <a:off x="568483" y="3890903"/>
            <a:ext cx="829509" cy="1966473"/>
            <a:chOff x="0" y="0"/>
            <a:chExt cx="2354580" cy="5581882"/>
          </a:xfrm>
        </p:grpSpPr>
        <p:sp>
          <p:nvSpPr>
            <p:cNvPr id="19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0" name="TextBox 23"/>
          <p:cNvSpPr txBox="1"/>
          <p:nvPr/>
        </p:nvSpPr>
        <p:spPr>
          <a:xfrm>
            <a:off x="2123218" y="4590696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Uso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do Navigator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1" name="Group 15"/>
          <p:cNvGrpSpPr/>
          <p:nvPr/>
        </p:nvGrpSpPr>
        <p:grpSpPr>
          <a:xfrm rot="-5400000">
            <a:off x="568483" y="5227369"/>
            <a:ext cx="829509" cy="1966473"/>
            <a:chOff x="0" y="0"/>
            <a:chExt cx="2354580" cy="5581882"/>
          </a:xfrm>
        </p:grpSpPr>
        <p:sp>
          <p:nvSpPr>
            <p:cNvPr id="22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4" name="TextBox 23"/>
          <p:cNvSpPr txBox="1"/>
          <p:nvPr/>
        </p:nvSpPr>
        <p:spPr>
          <a:xfrm>
            <a:off x="2235088" y="5926491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Uso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Rotas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Nomeadas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Introdução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 um sistema completo para navegar entre telas e lidar com links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diretos;</a:t>
            </a:r>
          </a:p>
          <a:p>
            <a:pPr algn="just">
              <a:lnSpc>
                <a:spcPts val="4759"/>
              </a:lnSpc>
            </a:pPr>
            <a:endParaRPr lang="pt-BR" sz="3600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pequenos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links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diretos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complexos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podem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Navigator;</a:t>
            </a:r>
          </a:p>
          <a:p>
            <a:pPr algn="just">
              <a:lnSpc>
                <a:spcPts val="4759"/>
              </a:lnSpc>
            </a:pP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Além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disso,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rotas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nomeadas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do Navigator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exibe telas como uma pilha, usando animações de transições corretas para a plataforma de destino;</a:t>
            </a:r>
          </a:p>
          <a:p>
            <a:pPr algn="just">
              <a:lnSpc>
                <a:spcPts val="4759"/>
              </a:lnSpc>
            </a:pPr>
            <a:endParaRPr lang="pt-BR" sz="3600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Navigator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responsável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empilhar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desempilhar</a:t>
            </a: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dentro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Navigator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dois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métodos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Navigator.push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Navigator.pop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1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3157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Navigator.push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52400" y="3241476"/>
            <a:ext cx="73152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método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Navigator.push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utilizado para navegar para uma nova tela;</a:t>
            </a:r>
          </a:p>
          <a:p>
            <a:pPr algn="just">
              <a:lnSpc>
                <a:spcPts val="4759"/>
              </a:lnSpc>
            </a:pPr>
            <a:endParaRPr lang="pt-BR" sz="3600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método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dois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argumentos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contexto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rota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a nova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376583" y="7978540"/>
            <a:ext cx="5078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– Uso do </a:t>
            </a:r>
            <a:r>
              <a:rPr lang="pt-BR" sz="2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Navigator.push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41476"/>
            <a:ext cx="9982200" cy="4613711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 flipH="1">
            <a:off x="11277600" y="6286500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Navigator.pop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81000" y="2628900"/>
            <a:ext cx="73152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voltar para a tela anterior, deve-se usar o método ‘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Navigator.pop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’;</a:t>
            </a:r>
          </a:p>
          <a:p>
            <a:pPr algn="just">
              <a:lnSpc>
                <a:spcPts val="4759"/>
              </a:lnSpc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Este método remove o 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atual da pilha e volta para o 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anterior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 exemplo do seu uso é quando o usuário pressiona o botão de voltar.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60149" y="8343900"/>
            <a:ext cx="49407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Uso do </a:t>
            </a:r>
            <a:r>
              <a:rPr lang="pt-BR" sz="2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Navigator.pop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3968429"/>
            <a:ext cx="9544675" cy="4092026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 flipH="1">
            <a:off x="12448540" y="6362700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" name="CaixaDeTexto 1"/>
          <p:cNvSpPr txBox="1"/>
          <p:nvPr/>
        </p:nvSpPr>
        <p:spPr>
          <a:xfrm>
            <a:off x="1143000" y="2247900"/>
            <a:ext cx="1661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utilizando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básico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encontra-se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navigatorBasico.dart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Rotas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Nomeadas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 roteamento nomeado, é definido uma tabela de rotas, com os nomes de rotas e seus respectivos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widgets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Então, é possível navegar para um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usando o seu nome de rota;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É útil quando há muitas telas no aplicativo e a navegação se torna complexa;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seguir será apresentado um exemplo do seu uso.</a:t>
            </a:r>
          </a:p>
        </p:txBody>
      </p:sp>
    </p:spTree>
    <p:extLst>
      <p:ext uri="{BB962C8B-B14F-4D97-AF65-F5344CB8AC3E}">
        <p14:creationId xmlns:p14="http://schemas.microsoft.com/office/powerpoint/2010/main" val="21161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04800" y="2135148"/>
            <a:ext cx="82296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Primeiramente, são definidas as rotas;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propriedade “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initialRoute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define com qual rota o aplicativo deve começar;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propriedade “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routes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define as rotas nomeadas disponíveis e os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widgets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 serão construídos ao navegar para essas rotas.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009900"/>
            <a:ext cx="8890055" cy="502158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173770" y="8191500"/>
            <a:ext cx="45656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Definição das rotas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461</Words>
  <Application>Microsoft Office PowerPoint</Application>
  <PresentationFormat>Personalizar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Poppins Bold</vt:lpstr>
      <vt:lpstr>Lato Bold</vt:lpstr>
      <vt:lpstr>Poppins Ultra-Bold</vt:lpstr>
      <vt:lpstr>Lato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27</cp:revision>
  <dcterms:created xsi:type="dcterms:W3CDTF">2006-08-16T00:00:00Z</dcterms:created>
  <dcterms:modified xsi:type="dcterms:W3CDTF">2024-03-16T22:50:34Z</dcterms:modified>
  <dc:identifier>DAF-TiBPULQ</dc:identifier>
</cp:coreProperties>
</file>