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90" r:id="rId6"/>
    <p:sldId id="285" r:id="rId7"/>
    <p:sldId id="287" r:id="rId8"/>
    <p:sldId id="288" r:id="rId9"/>
    <p:sldId id="289" r:id="rId10"/>
    <p:sldId id="291" r:id="rId11"/>
    <p:sldId id="292" r:id="rId12"/>
    <p:sldId id="280" r:id="rId13"/>
  </p:sldIdLst>
  <p:sldSz cx="18288000" cy="10287000"/>
  <p:notesSz cx="6858000" cy="9144000"/>
  <p:embeddedFontLst>
    <p:embeddedFont>
      <p:font typeface="Lat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 Ultra-Bold" panose="020B0604020202020204" charset="0"/>
      <p:regular r:id="rId19"/>
    </p:embeddedFont>
    <p:embeddedFont>
      <p:font typeface="Poppins Bold" panose="020B0604020202020204" charset="0"/>
      <p:regular r:id="rId20"/>
    </p:embeddedFont>
    <p:embeddedFont>
      <p:font typeface="Lat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izalouise/setstate-e-o-gerenciamento-de-estado-no-flutter-60128977d4d" TargetMode="External"/><Relationship Id="rId2" Type="http://schemas.openxmlformats.org/officeDocument/2006/relationships/hyperlink" Target="https://www.dio.me/articles/gerenciamento-de-estado-no-flutter-aprenda-de-uma-vez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lura.com.br/artigos/gerenciamento-de-estados-flutter-principais-ferramentas" TargetMode="External"/><Relationship Id="rId4" Type="http://schemas.openxmlformats.org/officeDocument/2006/relationships/hyperlink" Target="https://docs.flutter.dev/data-and-backend/state-mgmt/ephemeral-vs-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Manipulação de Estados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774" b="638"/>
          <a:stretch/>
        </p:blipFill>
        <p:spPr>
          <a:xfrm>
            <a:off x="9296400" y="810362"/>
            <a:ext cx="4419600" cy="83042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3"/>
          <a:stretch/>
        </p:blipFill>
        <p:spPr>
          <a:xfrm>
            <a:off x="4267200" y="810362"/>
            <a:ext cx="4343400" cy="83042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77160" y="9334500"/>
            <a:ext cx="6167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06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 com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inheritedWidget.dart</a:t>
            </a:r>
            <a:r>
              <a:rPr lang="pt-BR" sz="35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66800" y="1628344"/>
            <a:ext cx="16372608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FERREIRA, N. </a:t>
            </a:r>
            <a:r>
              <a:rPr lang="pt-BR" sz="3600" b="1" dirty="0"/>
              <a:t>Gerenciamento de Estado no </a:t>
            </a:r>
            <a:r>
              <a:rPr lang="pt-BR" sz="3600" b="1" dirty="0" err="1"/>
              <a:t>Flutter</a:t>
            </a:r>
            <a:r>
              <a:rPr lang="pt-BR" sz="3600" b="1" dirty="0"/>
              <a:t>, aprenda de uma vez!</a:t>
            </a:r>
            <a:r>
              <a:rPr lang="pt-BR" sz="3600" dirty="0"/>
              <a:t> 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www.dio.me/articles/gerenciamento-de-estado-no-flutter-aprenda-de-uma-vez</a:t>
            </a:r>
            <a:r>
              <a:rPr lang="pt-BR" sz="3600" dirty="0" smtClean="0"/>
              <a:t>. Acesso </a:t>
            </a:r>
            <a:r>
              <a:rPr lang="pt-BR" sz="3600" dirty="0"/>
              <a:t>em: 24 mar. 2024</a:t>
            </a:r>
            <a:r>
              <a:rPr lang="pt-BR" sz="3600" dirty="0" smtClean="0"/>
              <a:t>.</a:t>
            </a: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LOUISE, M. </a:t>
            </a:r>
            <a:r>
              <a:rPr lang="pt-BR" sz="3600" b="1" dirty="0" err="1"/>
              <a:t>SetState</a:t>
            </a:r>
            <a:r>
              <a:rPr lang="pt-BR" sz="3600" b="1" dirty="0"/>
              <a:t> e o Gerenciamento de estado no </a:t>
            </a:r>
            <a:r>
              <a:rPr lang="pt-BR" sz="3600" b="1" dirty="0" err="1"/>
              <a:t>Flutter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://medium.com/@</a:t>
            </a:r>
            <a:r>
              <a:rPr lang="pt-BR" sz="3600" dirty="0" smtClean="0">
                <a:hlinkClick r:id="rId3"/>
              </a:rPr>
              <a:t>maizalouise/setstate-e-o-gerenciamento-de-estado-no-flutter-60128977d4d</a:t>
            </a:r>
            <a:r>
              <a:rPr lang="pt-BR" sz="3600" dirty="0" smtClean="0"/>
              <a:t>. </a:t>
            </a:r>
            <a:r>
              <a:rPr lang="pt-BR" sz="3600" dirty="0"/>
              <a:t>Acesso em: 24 mar. 2024</a:t>
            </a:r>
            <a:r>
              <a:rPr lang="pt-BR" sz="3600" dirty="0" smtClean="0"/>
              <a:t>.</a:t>
            </a: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err="1"/>
              <a:t>Differentiate</a:t>
            </a:r>
            <a:r>
              <a:rPr lang="pt-BR" sz="3600" b="1" dirty="0"/>
              <a:t> </a:t>
            </a:r>
            <a:r>
              <a:rPr lang="pt-BR" sz="3600" b="1" dirty="0" err="1"/>
              <a:t>between</a:t>
            </a:r>
            <a:r>
              <a:rPr lang="pt-BR" sz="3600" b="1" dirty="0"/>
              <a:t> </a:t>
            </a:r>
            <a:r>
              <a:rPr lang="pt-BR" sz="3600" b="1" dirty="0" err="1"/>
              <a:t>ephemeral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4"/>
              </a:rPr>
              <a:t>https</a:t>
            </a:r>
            <a:r>
              <a:rPr lang="pt-BR" sz="3600" dirty="0">
                <a:hlinkClick r:id="rId4"/>
              </a:rPr>
              <a:t>://</a:t>
            </a:r>
            <a:r>
              <a:rPr lang="pt-BR" sz="3600" dirty="0" smtClean="0">
                <a:hlinkClick r:id="rId4"/>
              </a:rPr>
              <a:t>docs.flutter.dev/data-and-backend/state-mgmt/ephemeral-vs-app</a:t>
            </a:r>
            <a:r>
              <a:rPr lang="pt-BR" sz="3600" dirty="0" smtClean="0"/>
              <a:t>. </a:t>
            </a:r>
            <a:r>
              <a:rPr lang="pt-BR" sz="3600" dirty="0"/>
              <a:t>Acesso em: 24 mar. 2024</a:t>
            </a:r>
            <a:r>
              <a:rPr lang="pt-BR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/>
              <a:t>O que é gerenciamento de estados no </a:t>
            </a:r>
            <a:r>
              <a:rPr lang="pt-BR" sz="3600" b="1" dirty="0" err="1"/>
              <a:t>Flutter</a:t>
            </a:r>
            <a:r>
              <a:rPr lang="pt-BR" sz="3600" b="1" dirty="0"/>
              <a:t> e principais ferramentas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5"/>
              </a:rPr>
              <a:t>https</a:t>
            </a:r>
            <a:r>
              <a:rPr lang="pt-BR" sz="3600" dirty="0">
                <a:hlinkClick r:id="rId5"/>
              </a:rPr>
              <a:t>://</a:t>
            </a:r>
            <a:r>
              <a:rPr lang="pt-BR" sz="3600" dirty="0" smtClean="0">
                <a:hlinkClick r:id="rId5"/>
              </a:rPr>
              <a:t>www.alura.com.br/artigos/gerenciamento-de-estados-flutter-principais-ferramentas</a:t>
            </a:r>
            <a:r>
              <a:rPr lang="pt-BR" sz="3600" dirty="0" smtClean="0"/>
              <a:t>. Acesso </a:t>
            </a:r>
            <a:r>
              <a:rPr lang="pt-BR" sz="3600" dirty="0"/>
              <a:t>em: 24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8558948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O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que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gerenciamento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estado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17237" y="444552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SetState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68482" y="4936581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17238" y="5636598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BLoc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1" name="Group 15"/>
          <p:cNvGrpSpPr/>
          <p:nvPr/>
        </p:nvGrpSpPr>
        <p:grpSpPr>
          <a:xfrm rot="-5400000">
            <a:off x="561555" y="6127653"/>
            <a:ext cx="829509" cy="1966473"/>
            <a:chOff x="0" y="0"/>
            <a:chExt cx="2354580" cy="5581882"/>
          </a:xfrm>
        </p:grpSpPr>
        <p:sp>
          <p:nvSpPr>
            <p:cNvPr id="3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3" name="TextBox 23"/>
          <p:cNvSpPr txBox="1"/>
          <p:nvPr/>
        </p:nvSpPr>
        <p:spPr>
          <a:xfrm>
            <a:off x="2123856" y="6827670"/>
            <a:ext cx="10449144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InheritedWidget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que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é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estado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3238500"/>
            <a:ext cx="16144008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 estados é uma parte fundamental para manter informaç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ões e responder a interações do usuário em um aplicativo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 diversas maneiras para gerenciar estados, nesta aula vamos apresentar a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SetState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50353"/>
            <a:ext cx="79248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função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widget,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chamado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precisa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redesenhar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15418" y="6362700"/>
            <a:ext cx="397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01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09"/>
          <a:stretch/>
        </p:blipFill>
        <p:spPr>
          <a:xfrm>
            <a:off x="10134599" y="3246762"/>
            <a:ext cx="6934200" cy="29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6"/>
          <p:cNvSpPr txBox="1"/>
          <p:nvPr/>
        </p:nvSpPr>
        <p:spPr>
          <a:xfrm>
            <a:off x="228600" y="1914939"/>
            <a:ext cx="79248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pressiona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botão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“+”,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incrementCounter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chamado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variável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“counter”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reconstrói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widget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964212" y="8496300"/>
            <a:ext cx="566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02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 usando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817981"/>
            <a:ext cx="4038600" cy="74980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817981"/>
            <a:ext cx="4096889" cy="74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BLoc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1866900"/>
            <a:ext cx="9448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Bloc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arquitetura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escalável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organizada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separa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lógica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negócios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Bloc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(o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contador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)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(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MyWidget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)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Bloc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965064" y="7579519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40919"/>
            <a:ext cx="68670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17982"/>
            <a:ext cx="4419600" cy="82101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817982"/>
            <a:ext cx="4438844" cy="82101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35933" y="9258300"/>
            <a:ext cx="502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04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 usando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307031" y="7620"/>
            <a:ext cx="10311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InheritedWidget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1409700"/>
            <a:ext cx="944880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entre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árvore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widgets de forma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eficiente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nome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idade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entre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árvore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widgets;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Facilita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dos dados,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automaticamente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319275" y="7451556"/>
            <a:ext cx="505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05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63" y="2933700"/>
            <a:ext cx="7851776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339</Words>
  <Application>Microsoft Office PowerPoint</Application>
  <PresentationFormat>Personalizar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Lato</vt:lpstr>
      <vt:lpstr>Calibri</vt:lpstr>
      <vt:lpstr>Poppins Ultra-Bold</vt:lpstr>
      <vt:lpstr>Poppins Bold</vt:lpstr>
      <vt:lpstr>Lato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47</cp:revision>
  <dcterms:created xsi:type="dcterms:W3CDTF">2006-08-16T00:00:00Z</dcterms:created>
  <dcterms:modified xsi:type="dcterms:W3CDTF">2024-03-24T17:54:08Z</dcterms:modified>
  <dc:identifier>DAF-TiBPULQ</dc:identifier>
</cp:coreProperties>
</file>