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86" r:id="rId6"/>
    <p:sldId id="287" r:id="rId7"/>
    <p:sldId id="293" r:id="rId8"/>
    <p:sldId id="294" r:id="rId9"/>
    <p:sldId id="288" r:id="rId10"/>
    <p:sldId id="285" r:id="rId11"/>
    <p:sldId id="280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 Bold" panose="020B0604020202020204" charset="0"/>
      <p:regular r:id="rId17"/>
    </p:embeddedFont>
    <p:embeddedFont>
      <p:font typeface="Poppins Ultra-Bold" panose="020B0604020202020204" charset="0"/>
      <p:regular r:id="rId18"/>
    </p:embeddedFont>
    <p:embeddedFont>
      <p:font typeface="Lato" panose="020B0604020202020204" charset="0"/>
      <p:regular r:id="rId19"/>
    </p:embeddedFont>
    <p:embeddedFont>
      <p:font typeface="Lato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dosea/TreinamentoFlutter/blob/main/Aula10-Design%20Responsivo/layoutBuilder.dar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LayoutBuilder-class.html" TargetMode="External"/><Relationship Id="rId2" Type="http://schemas.openxmlformats.org/officeDocument/2006/relationships/hyperlink" Target="https://api.flutter.dev/flutter/widgets/MediaQuery-class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cervolima.com/flutter-gerenciando-o-objeto-mediaquery/" TargetMode="External"/><Relationship Id="rId4" Type="http://schemas.openxmlformats.org/officeDocument/2006/relationships/hyperlink" Target="https://docs.flutter.dev/ui/layout/responsive/adaptive-responsi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79737" y="4610100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Design Responsivo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utilizando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está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disponível no seguinte link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github.com/marcosdosea/TreinamentoFlutter/blob/main/Aula10-Design%20Responsivo/layoutBuilder.dart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1663904"/>
            <a:ext cx="16372608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600" b="1" dirty="0" err="1"/>
              <a:t>MediaQuery</a:t>
            </a:r>
            <a:r>
              <a:rPr lang="pt-BR" sz="3600" b="1" dirty="0"/>
              <a:t> class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</a:t>
            </a:r>
            <a:r>
              <a:rPr lang="pt-BR" sz="3600" dirty="0" smtClean="0">
                <a:hlinkClick r:id="rId2"/>
              </a:rPr>
              <a:t>api.flutter.dev/flutter/widgets/MediaQuery-class.html</a:t>
            </a:r>
            <a:r>
              <a:rPr lang="pt-BR" sz="3600" dirty="0" smtClean="0"/>
              <a:t>. Acesso </a:t>
            </a:r>
            <a:r>
              <a:rPr lang="pt-BR" sz="3600" dirty="0"/>
              <a:t>em: 9 mar. 2024.</a:t>
            </a:r>
          </a:p>
          <a:p>
            <a:r>
              <a:rPr lang="pt-BR" sz="3600" dirty="0"/>
              <a:t/>
            </a:r>
            <a:br>
              <a:rPr lang="pt-BR" sz="3600" dirty="0"/>
            </a:br>
            <a:r>
              <a:rPr lang="pt-BR" sz="3600" b="1" dirty="0" err="1"/>
              <a:t>LayoutBuilder</a:t>
            </a:r>
            <a:r>
              <a:rPr lang="pt-BR" sz="3600" b="1" dirty="0"/>
              <a:t> class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3"/>
              </a:rPr>
              <a:t>https</a:t>
            </a:r>
            <a:r>
              <a:rPr lang="pt-BR" sz="3600" dirty="0">
                <a:hlinkClick r:id="rId3"/>
              </a:rPr>
              <a:t>://</a:t>
            </a:r>
            <a:r>
              <a:rPr lang="pt-BR" sz="3600" dirty="0" smtClean="0">
                <a:hlinkClick r:id="rId3"/>
              </a:rPr>
              <a:t>api.flutter.dev/flutter/widgets/LayoutBuilder-class.html</a:t>
            </a:r>
            <a:r>
              <a:rPr lang="pt-BR" sz="3600" dirty="0" smtClean="0"/>
              <a:t>. </a:t>
            </a:r>
            <a:r>
              <a:rPr lang="pt-BR" sz="3600" dirty="0"/>
              <a:t>Acesso em: 9 mar. 2024.</a:t>
            </a:r>
          </a:p>
          <a:p>
            <a:r>
              <a:rPr lang="pt-BR" sz="3600" dirty="0"/>
              <a:t/>
            </a:r>
            <a:br>
              <a:rPr lang="pt-BR" sz="3600" dirty="0"/>
            </a:br>
            <a:r>
              <a:rPr lang="pt-BR" sz="3600" b="1" dirty="0" err="1"/>
              <a:t>Creating</a:t>
            </a:r>
            <a:r>
              <a:rPr lang="pt-BR" sz="3600" b="1" dirty="0"/>
              <a:t> </a:t>
            </a:r>
            <a:r>
              <a:rPr lang="pt-BR" sz="3600" b="1" dirty="0" err="1"/>
              <a:t>responsive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adaptive</a:t>
            </a:r>
            <a:r>
              <a:rPr lang="pt-BR" sz="3600" b="1" dirty="0"/>
              <a:t> </a:t>
            </a:r>
            <a:r>
              <a:rPr lang="pt-BR" sz="3600" b="1" dirty="0" err="1"/>
              <a:t>apps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4"/>
              </a:rPr>
              <a:t>https</a:t>
            </a:r>
            <a:r>
              <a:rPr lang="pt-BR" sz="3600" dirty="0">
                <a:hlinkClick r:id="rId4"/>
              </a:rPr>
              <a:t>://</a:t>
            </a:r>
            <a:r>
              <a:rPr lang="pt-BR" sz="3600" dirty="0" smtClean="0">
                <a:hlinkClick r:id="rId4"/>
              </a:rPr>
              <a:t>docs.flutter.dev/ui/layout/responsive/adaptive-responsive</a:t>
            </a:r>
            <a:r>
              <a:rPr lang="pt-BR" sz="3600" dirty="0" smtClean="0"/>
              <a:t>. </a:t>
            </a:r>
            <a:r>
              <a:rPr lang="pt-BR" sz="3600" dirty="0"/>
              <a:t>Acesso em: 9 mar. 2024.</a:t>
            </a:r>
          </a:p>
          <a:p>
            <a:r>
              <a:rPr lang="pt-BR" sz="3600" dirty="0"/>
              <a:t/>
            </a:r>
            <a:br>
              <a:rPr lang="pt-BR" sz="3600" dirty="0"/>
            </a:br>
            <a:r>
              <a:rPr lang="pt-BR" sz="3600" b="1" dirty="0" err="1"/>
              <a:t>Flutter</a:t>
            </a:r>
            <a:r>
              <a:rPr lang="pt-BR" sz="3600" b="1" dirty="0"/>
              <a:t> - Gerenciando o objeto </a:t>
            </a:r>
            <a:r>
              <a:rPr lang="pt-BR" sz="3600" b="1" dirty="0" err="1"/>
              <a:t>MediaQuery</a:t>
            </a:r>
            <a:r>
              <a:rPr lang="pt-BR" sz="3600" b="1" dirty="0"/>
              <a:t> – Acervo Lima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5"/>
              </a:rPr>
              <a:t>https</a:t>
            </a:r>
            <a:r>
              <a:rPr lang="pt-BR" sz="3600" dirty="0">
                <a:hlinkClick r:id="rId5"/>
              </a:rPr>
              <a:t>://acervolima.com/flutter-gerenciando-o-objeto-mediaquery</a:t>
            </a:r>
            <a:r>
              <a:rPr lang="pt-BR" sz="3600" dirty="0" smtClean="0">
                <a:hlinkClick r:id="rId5"/>
              </a:rPr>
              <a:t>/</a:t>
            </a:r>
            <a:r>
              <a:rPr lang="pt-BR" sz="3600" dirty="0" smtClean="0"/>
              <a:t>. Acesso </a:t>
            </a:r>
            <a:r>
              <a:rPr lang="pt-BR" sz="3600" dirty="0"/>
              <a:t>em: 9 mar. 2024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653765" y="55427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875366" y="475846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Introdução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68483" y="374550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7" name="TextBox 23"/>
          <p:cNvSpPr txBox="1"/>
          <p:nvPr/>
        </p:nvSpPr>
        <p:spPr>
          <a:xfrm>
            <a:off x="2117237" y="4445526"/>
            <a:ext cx="9090782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Responsivo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x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Adaptativo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8" name="Group 15"/>
          <p:cNvGrpSpPr/>
          <p:nvPr/>
        </p:nvGrpSpPr>
        <p:grpSpPr>
          <a:xfrm rot="-5400000">
            <a:off x="568482" y="4936581"/>
            <a:ext cx="829509" cy="1966473"/>
            <a:chOff x="0" y="0"/>
            <a:chExt cx="2354580" cy="5581882"/>
          </a:xfrm>
        </p:grpSpPr>
        <p:sp>
          <p:nvSpPr>
            <p:cNvPr id="2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0" name="TextBox 23"/>
          <p:cNvSpPr txBox="1"/>
          <p:nvPr/>
        </p:nvSpPr>
        <p:spPr>
          <a:xfrm>
            <a:off x="2123856" y="5624948"/>
            <a:ext cx="9084163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Como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criar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aplicativo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responsivo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4" name="Group 15"/>
          <p:cNvGrpSpPr/>
          <p:nvPr/>
        </p:nvGrpSpPr>
        <p:grpSpPr>
          <a:xfrm rot="-5400000">
            <a:off x="568482" y="6197871"/>
            <a:ext cx="829509" cy="1966473"/>
            <a:chOff x="0" y="0"/>
            <a:chExt cx="2354580" cy="5581882"/>
          </a:xfrm>
        </p:grpSpPr>
        <p:sp>
          <p:nvSpPr>
            <p:cNvPr id="31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2" name="TextBox 23"/>
          <p:cNvSpPr txBox="1"/>
          <p:nvPr/>
        </p:nvSpPr>
        <p:spPr>
          <a:xfrm>
            <a:off x="2123856" y="8159625"/>
            <a:ext cx="9084163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MediaQuery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9" name="Group 15"/>
          <p:cNvGrpSpPr/>
          <p:nvPr/>
        </p:nvGrpSpPr>
        <p:grpSpPr>
          <a:xfrm rot="-5400000">
            <a:off x="568482" y="7459608"/>
            <a:ext cx="829509" cy="1966473"/>
            <a:chOff x="0" y="0"/>
            <a:chExt cx="2354580" cy="5581882"/>
          </a:xfrm>
        </p:grpSpPr>
        <p:sp>
          <p:nvSpPr>
            <p:cNvPr id="40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1" name="TextBox 23"/>
          <p:cNvSpPr txBox="1"/>
          <p:nvPr/>
        </p:nvSpPr>
        <p:spPr>
          <a:xfrm>
            <a:off x="2123856" y="6896103"/>
            <a:ext cx="9084163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LayoutBuilder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817982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7813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 dos principais objetivos do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criar uma estrutura que permita desenvolver aplicativos que tenham uma ótima aparência em qualquer plataforma;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Isso significa que seu aplicativo pode aparecer em telas de diversos tamanhos, desde um relógio, até um telefone dobrável com duas telas, até um monitor de alta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definição;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este cenário há dois termos: responsivos e adaptativos.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642675"/>
            <a:ext cx="98540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Responsivo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x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Adaptativo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3009900"/>
            <a:ext cx="175260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Normalmente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teve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layout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ajustado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tamanho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disponível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Isso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significa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reorganizar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interface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executado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vários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desde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relógio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telefone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computador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entre outros;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Já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adaptativo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relacionado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à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ideia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adaptar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executado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diversos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tipos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seja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lidar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entradas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mouse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teclado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entradas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toque. 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Como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criar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um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aplicativo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responsivo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99604" y="3695700"/>
            <a:ext cx="175260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duas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abordagens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básicas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Flutter com designer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1.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2.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MediaQuery</a:t>
            </a: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dessas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outros widgets e classes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úteis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interface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responsiva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mas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abordadas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enquanto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801571" y="485494"/>
            <a:ext cx="11835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LayoutBuilder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2247900"/>
            <a:ext cx="16784321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widget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widget com base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restrições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layout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fornecidas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pai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um widget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útil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necessário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layout com base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dimensões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disponíveis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largura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altura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possível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se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adaptam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diferentes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tamanhos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seguir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apresentado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801571" y="485494"/>
            <a:ext cx="11835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LayoutBuilder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1270965"/>
            <a:ext cx="7443407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trecho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código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trecho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verificada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largura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largura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for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menor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600 pixels,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usará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layout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pequenas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contrário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grandes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619500"/>
            <a:ext cx="9728165" cy="260400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208390" y="6362700"/>
            <a:ext cx="3770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01 - </a:t>
            </a:r>
            <a:r>
              <a:rPr lang="pt-BR" sz="2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5082" y="9486900"/>
            <a:ext cx="5003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Layout telas pequenas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72840" t="15625" r="4905" b="11458"/>
          <a:stretch/>
        </p:blipFill>
        <p:spPr>
          <a:xfrm>
            <a:off x="807358" y="342900"/>
            <a:ext cx="4818742" cy="887662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8917" t="30208" r="20132" b="28125"/>
          <a:stretch/>
        </p:blipFill>
        <p:spPr>
          <a:xfrm>
            <a:off x="6934200" y="2400300"/>
            <a:ext cx="10275572" cy="47244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570339" y="7256987"/>
            <a:ext cx="47580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Layout telas grandes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724400" y="266700"/>
            <a:ext cx="90920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MediaQuery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1669256"/>
            <a:ext cx="17245446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MediaQuery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classe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informações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sobre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ambiente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layout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classe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informações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sobre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ambiente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executando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dentre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1. Size: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representa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dimensões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2. Padding: define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espaço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entre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borda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um widget e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	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interno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3.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ViewInsets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representa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áreas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onde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	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cortado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4. 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Orientation: 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define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orientação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seja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se o 	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mesmo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modo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retrato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paisagem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407</Words>
  <Application>Microsoft Office PowerPoint</Application>
  <PresentationFormat>Personalizar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Poppins Bold</vt:lpstr>
      <vt:lpstr>Poppins Ultra-Bold</vt:lpstr>
      <vt:lpstr>Arial</vt:lpstr>
      <vt:lpstr>Lato</vt:lpstr>
      <vt:lpstr>Lato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55</cp:revision>
  <dcterms:created xsi:type="dcterms:W3CDTF">2006-08-16T00:00:00Z</dcterms:created>
  <dcterms:modified xsi:type="dcterms:W3CDTF">2024-03-09T17:48:54Z</dcterms:modified>
  <dc:identifier>DAF-TiBPULQ</dc:identifier>
</cp:coreProperties>
</file>