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6" r:id="rId6"/>
    <p:sldId id="287" r:id="rId7"/>
    <p:sldId id="293" r:id="rId8"/>
    <p:sldId id="294" r:id="rId9"/>
    <p:sldId id="288" r:id="rId10"/>
    <p:sldId id="285" r:id="rId11"/>
    <p:sldId id="280" r:id="rId12"/>
  </p:sldIdLst>
  <p:sldSz cx="18288000" cy="10287000"/>
  <p:notesSz cx="6858000" cy="9144000"/>
  <p:embeddedFontLst>
    <p:embeddedFont>
      <p:font typeface="Poppins Ultra-Bold" panose="020B0604020202020204" charset="0"/>
      <p:regular r:id="rId13"/>
    </p:embeddedFont>
    <p:embeddedFont>
      <p:font typeface="Lato Bold" panose="020B0604020202020204" charset="0"/>
      <p:regular r:id="rId14"/>
    </p:embeddedFont>
    <p:embeddedFont>
      <p:font typeface="Lat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ayoutBuilder-class.html" TargetMode="External"/><Relationship Id="rId2" Type="http://schemas.openxmlformats.org/officeDocument/2006/relationships/hyperlink" Target="https://api.flutter.dev/flutter/widgets/MediaQuery-clas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ervolima.com/flutter-gerenciando-o-objeto-mediaquery/" TargetMode="External"/><Relationship Id="rId4" Type="http://schemas.openxmlformats.org/officeDocument/2006/relationships/hyperlink" Target="https://docs.flutter.dev/ui/layout/responsive/adaptive-responsi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951024" y="8497790"/>
            <a:ext cx="5218171" cy="6164339"/>
            <a:chOff x="0" y="0"/>
            <a:chExt cx="1620126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0126" cy="1913890"/>
            </a:xfrm>
            <a:custGeom>
              <a:avLst/>
              <a:gdLst/>
              <a:ahLst/>
              <a:cxnLst/>
              <a:rect l="l" t="t" r="r" b="b"/>
              <a:pathLst>
                <a:path w="1620126" h="1913890">
                  <a:moveTo>
                    <a:pt x="0" y="0"/>
                  </a:moveTo>
                  <a:lnTo>
                    <a:pt x="0" y="1913890"/>
                  </a:lnTo>
                  <a:lnTo>
                    <a:pt x="1620126" y="1913890"/>
                  </a:lnTo>
                  <a:lnTo>
                    <a:pt x="1620126" y="0"/>
                  </a:lnTo>
                  <a:lnTo>
                    <a:pt x="0" y="0"/>
                  </a:lnTo>
                  <a:close/>
                  <a:moveTo>
                    <a:pt x="1559166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559166" y="59690"/>
                  </a:lnTo>
                  <a:lnTo>
                    <a:pt x="1559166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779737" y="4610100"/>
            <a:ext cx="13335015" cy="142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pt-BR" sz="6000" spc="600" dirty="0" smtClean="0">
                <a:solidFill>
                  <a:srgbClr val="2B4A9D"/>
                </a:solidFill>
                <a:latin typeface="Poppins Bold"/>
              </a:rPr>
              <a:t>Design Responsivo</a:t>
            </a:r>
            <a:endParaRPr lang="en-US" sz="6000" spc="600" dirty="0">
              <a:solidFill>
                <a:srgbClr val="2B4A9D"/>
              </a:solidFill>
              <a:latin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4372" y="7555634"/>
            <a:ext cx="11682427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Apresentado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por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: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E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liane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</a:t>
            </a:r>
            <a:r>
              <a:rPr lang="en-US" sz="3500" spc="350" dirty="0" err="1">
                <a:solidFill>
                  <a:srgbClr val="000000"/>
                </a:solidFill>
                <a:latin typeface="Lato"/>
              </a:rPr>
              <a:t>D</a:t>
            </a:r>
            <a:r>
              <a:rPr lang="en-US" sz="3500" spc="350" dirty="0" err="1" smtClean="0">
                <a:solidFill>
                  <a:srgbClr val="000000"/>
                </a:solidFill>
                <a:latin typeface="Lato"/>
              </a:rPr>
              <a:t>antas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 e Natalia </a:t>
            </a:r>
            <a:r>
              <a:rPr lang="en-US" sz="3500" spc="350" dirty="0">
                <a:solidFill>
                  <a:srgbClr val="000000"/>
                </a:solidFill>
                <a:latin typeface="Lato"/>
              </a:rPr>
              <a:t>C</a:t>
            </a:r>
            <a:r>
              <a:rPr lang="en-US" sz="3500" spc="350" dirty="0" smtClean="0">
                <a:solidFill>
                  <a:srgbClr val="000000"/>
                </a:solidFill>
                <a:latin typeface="Lato"/>
              </a:rPr>
              <a:t>osta</a:t>
            </a:r>
            <a:endParaRPr lang="en-US" sz="3500" spc="350" dirty="0">
              <a:solidFill>
                <a:srgbClr val="000000"/>
              </a:solidFill>
              <a:latin typeface="Lato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7" name="CaixaDeTexto 6"/>
          <p:cNvSpPr txBox="1"/>
          <p:nvPr/>
        </p:nvSpPr>
        <p:spPr>
          <a:xfrm>
            <a:off x="816673" y="2247900"/>
            <a:ext cx="1661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exemplo com o código-fonte completo utilizando o </a:t>
            </a:r>
            <a:r>
              <a:rPr lang="pt-BR" sz="3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pt-BR" sz="3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encontra-se no arquivo </a:t>
            </a:r>
            <a:r>
              <a:rPr lang="pt-BR" sz="3500" b="1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layoutBuilder.dart</a:t>
            </a:r>
            <a:endParaRPr lang="pt-BR" sz="3500" b="1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571500"/>
            <a:ext cx="8115300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Referências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1663904"/>
            <a:ext cx="16372608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BR" sz="3600" b="1" dirty="0" err="1"/>
              <a:t>MediaQuery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2"/>
              </a:rPr>
              <a:t>https</a:t>
            </a:r>
            <a:r>
              <a:rPr lang="pt-BR" sz="3600" dirty="0">
                <a:hlinkClick r:id="rId2"/>
              </a:rPr>
              <a:t>://</a:t>
            </a:r>
            <a:r>
              <a:rPr lang="pt-BR" sz="3600" dirty="0" smtClean="0">
                <a:hlinkClick r:id="rId2"/>
              </a:rPr>
              <a:t>api.flutter.dev/flutter/widgets/MediaQuery-class.html</a:t>
            </a:r>
            <a:r>
              <a:rPr lang="pt-BR" sz="3600" dirty="0" smtClean="0"/>
              <a:t>. Acesso </a:t>
            </a:r>
            <a:r>
              <a:rPr lang="pt-BR" sz="3600" dirty="0"/>
              <a:t>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LayoutBuilder</a:t>
            </a:r>
            <a:r>
              <a:rPr lang="pt-BR" sz="3600" b="1" dirty="0"/>
              <a:t> class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3"/>
              </a:rPr>
              <a:t>https</a:t>
            </a:r>
            <a:r>
              <a:rPr lang="pt-BR" sz="3600" dirty="0">
                <a:hlinkClick r:id="rId3"/>
              </a:rPr>
              <a:t>://</a:t>
            </a:r>
            <a:r>
              <a:rPr lang="pt-BR" sz="3600" dirty="0" smtClean="0">
                <a:hlinkClick r:id="rId3"/>
              </a:rPr>
              <a:t>api.flutter.dev/flutter/widgets/LayoutBuilder-class.html</a:t>
            </a:r>
            <a:r>
              <a:rPr lang="pt-BR" sz="3600" dirty="0" smtClean="0"/>
              <a:t>. </a:t>
            </a:r>
            <a:r>
              <a:rPr lang="pt-BR" sz="3600" dirty="0"/>
              <a:t>Acesso 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Creating</a:t>
            </a:r>
            <a:r>
              <a:rPr lang="pt-BR" sz="3600" b="1" dirty="0"/>
              <a:t> </a:t>
            </a:r>
            <a:r>
              <a:rPr lang="pt-BR" sz="3600" b="1" dirty="0" err="1"/>
              <a:t>responsive</a:t>
            </a:r>
            <a:r>
              <a:rPr lang="pt-BR" sz="3600" b="1" dirty="0"/>
              <a:t> </a:t>
            </a:r>
            <a:r>
              <a:rPr lang="pt-BR" sz="3600" b="1" dirty="0" err="1"/>
              <a:t>and</a:t>
            </a:r>
            <a:r>
              <a:rPr lang="pt-BR" sz="3600" b="1" dirty="0"/>
              <a:t> </a:t>
            </a:r>
            <a:r>
              <a:rPr lang="pt-BR" sz="3600" b="1" dirty="0" err="1"/>
              <a:t>adaptive</a:t>
            </a:r>
            <a:r>
              <a:rPr lang="pt-BR" sz="3600" b="1" dirty="0"/>
              <a:t> </a:t>
            </a:r>
            <a:r>
              <a:rPr lang="pt-BR" sz="3600" b="1" dirty="0" err="1"/>
              <a:t>apps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4"/>
              </a:rPr>
              <a:t>https</a:t>
            </a:r>
            <a:r>
              <a:rPr lang="pt-BR" sz="3600" dirty="0">
                <a:hlinkClick r:id="rId4"/>
              </a:rPr>
              <a:t>://</a:t>
            </a:r>
            <a:r>
              <a:rPr lang="pt-BR" sz="3600" dirty="0" smtClean="0">
                <a:hlinkClick r:id="rId4"/>
              </a:rPr>
              <a:t>docs.flutter.dev/ui/layout/responsive/adaptive-responsive</a:t>
            </a:r>
            <a:r>
              <a:rPr lang="pt-BR" sz="3600" dirty="0" smtClean="0"/>
              <a:t>. </a:t>
            </a:r>
            <a:r>
              <a:rPr lang="pt-BR" sz="3600" dirty="0"/>
              <a:t>Acesso em: 9 mar. 2024.</a:t>
            </a:r>
          </a:p>
          <a:p>
            <a:r>
              <a:rPr lang="pt-BR" sz="3600" dirty="0"/>
              <a:t/>
            </a:r>
            <a:br>
              <a:rPr lang="pt-BR" sz="3600" dirty="0"/>
            </a:br>
            <a:r>
              <a:rPr lang="pt-BR" sz="3600" b="1" dirty="0" err="1"/>
              <a:t>Flutter</a:t>
            </a:r>
            <a:r>
              <a:rPr lang="pt-BR" sz="3600" b="1" dirty="0"/>
              <a:t> - Gerenciando o objeto </a:t>
            </a:r>
            <a:r>
              <a:rPr lang="pt-BR" sz="3600" b="1" dirty="0" err="1"/>
              <a:t>MediaQuery</a:t>
            </a:r>
            <a:r>
              <a:rPr lang="pt-BR" sz="3600" b="1" dirty="0"/>
              <a:t> – Acervo Lima</a:t>
            </a:r>
            <a:r>
              <a:rPr lang="pt-BR" sz="3600" dirty="0"/>
              <a:t>. Disponível em: </a:t>
            </a:r>
            <a:r>
              <a:rPr lang="pt-BR" sz="3600" dirty="0" smtClean="0">
                <a:hlinkClick r:id="rId5"/>
              </a:rPr>
              <a:t>https</a:t>
            </a:r>
            <a:r>
              <a:rPr lang="pt-BR" sz="3600" dirty="0">
                <a:hlinkClick r:id="rId5"/>
              </a:rPr>
              <a:t>://acervolima.com/flutter-gerenciando-o-objeto-mediaquery</a:t>
            </a:r>
            <a:r>
              <a:rPr lang="pt-BR" sz="3600" dirty="0" smtClean="0">
                <a:hlinkClick r:id="rId5"/>
              </a:rPr>
              <a:t>/</a:t>
            </a:r>
            <a:r>
              <a:rPr lang="pt-BR" sz="3600" dirty="0" smtClean="0"/>
              <a:t>. Acesso </a:t>
            </a:r>
            <a:r>
              <a:rPr lang="pt-BR" sz="3600" dirty="0"/>
              <a:t>em: 9 mar. 2024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177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2653765" y="55427"/>
            <a:ext cx="10176144" cy="10176144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875366" y="475846"/>
            <a:ext cx="9395227" cy="9395227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9" y="-3920369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FFFFFF"/>
                </a:solidFill>
                <a:latin typeface="Poppins Ultra-Bold"/>
              </a:rPr>
              <a:t>AGENDA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568482" y="2554884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2123856" y="3254901"/>
            <a:ext cx="7343333" cy="56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Introdução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5" name="Group 15"/>
          <p:cNvGrpSpPr/>
          <p:nvPr/>
        </p:nvGrpSpPr>
        <p:grpSpPr>
          <a:xfrm rot="-5400000">
            <a:off x="568483" y="3745509"/>
            <a:ext cx="829509" cy="1966473"/>
            <a:chOff x="0" y="0"/>
            <a:chExt cx="2354580" cy="5581882"/>
          </a:xfrm>
        </p:grpSpPr>
        <p:sp>
          <p:nvSpPr>
            <p:cNvPr id="2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7" name="TextBox 23"/>
          <p:cNvSpPr txBox="1"/>
          <p:nvPr/>
        </p:nvSpPr>
        <p:spPr>
          <a:xfrm>
            <a:off x="2117237" y="4445526"/>
            <a:ext cx="9090782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Responsivo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x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Adaptativo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8" name="Group 15"/>
          <p:cNvGrpSpPr/>
          <p:nvPr/>
        </p:nvGrpSpPr>
        <p:grpSpPr>
          <a:xfrm rot="-5400000">
            <a:off x="568482" y="4936581"/>
            <a:ext cx="829509" cy="1966473"/>
            <a:chOff x="0" y="0"/>
            <a:chExt cx="2354580" cy="5581882"/>
          </a:xfrm>
        </p:grpSpPr>
        <p:sp>
          <p:nvSpPr>
            <p:cNvPr id="29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0" name="TextBox 23"/>
          <p:cNvSpPr txBox="1"/>
          <p:nvPr/>
        </p:nvSpPr>
        <p:spPr>
          <a:xfrm>
            <a:off x="2123856" y="5624948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Como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criar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um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aplicativo</a:t>
            </a:r>
            <a:r>
              <a:rPr lang="en-US" sz="3500" spc="350" dirty="0" smtClean="0">
                <a:solidFill>
                  <a:srgbClr val="2B4A9D"/>
                </a:solidFill>
                <a:latin typeface="Lato Bold"/>
              </a:rPr>
              <a:t> </a:t>
            </a: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responsivo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24" name="Group 15"/>
          <p:cNvGrpSpPr/>
          <p:nvPr/>
        </p:nvGrpSpPr>
        <p:grpSpPr>
          <a:xfrm rot="-5400000">
            <a:off x="568482" y="6197871"/>
            <a:ext cx="829509" cy="1966473"/>
            <a:chOff x="0" y="0"/>
            <a:chExt cx="2354580" cy="5581882"/>
          </a:xfrm>
        </p:grpSpPr>
        <p:sp>
          <p:nvSpPr>
            <p:cNvPr id="31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32" name="TextBox 23"/>
          <p:cNvSpPr txBox="1"/>
          <p:nvPr/>
        </p:nvSpPr>
        <p:spPr>
          <a:xfrm>
            <a:off x="2123856" y="8159625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MediaQuery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  <p:grpSp>
        <p:nvGrpSpPr>
          <p:cNvPr id="39" name="Group 15"/>
          <p:cNvGrpSpPr/>
          <p:nvPr/>
        </p:nvGrpSpPr>
        <p:grpSpPr>
          <a:xfrm rot="-5400000">
            <a:off x="568482" y="7459608"/>
            <a:ext cx="829509" cy="1966473"/>
            <a:chOff x="0" y="0"/>
            <a:chExt cx="2354580" cy="5581882"/>
          </a:xfrm>
        </p:grpSpPr>
        <p:sp>
          <p:nvSpPr>
            <p:cNvPr id="40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41" name="TextBox 23"/>
          <p:cNvSpPr txBox="1"/>
          <p:nvPr/>
        </p:nvSpPr>
        <p:spPr>
          <a:xfrm>
            <a:off x="2123856" y="6896103"/>
            <a:ext cx="9084163" cy="566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50" dirty="0" err="1" smtClean="0">
                <a:solidFill>
                  <a:srgbClr val="2B4A9D"/>
                </a:solidFill>
                <a:latin typeface="Lato Bold"/>
              </a:rPr>
              <a:t>LayoutBuilder</a:t>
            </a:r>
            <a:endParaRPr lang="en-US" sz="3500" spc="350" dirty="0">
              <a:solidFill>
                <a:srgbClr val="2B4A9D"/>
              </a:solidFill>
              <a:latin typeface="Lato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817982"/>
            <a:ext cx="811530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Introdução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990600" y="2781300"/>
            <a:ext cx="16144008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 dos principais objetivos do </a:t>
            </a:r>
            <a:r>
              <a:rPr lang="pt-BR" sz="34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Flutter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criar uma estrutura que permita desenvolver aplicativos que tenham uma ótima aparência em qualquer plataforma;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dirty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 significa que seu aplicativo pode aparecer em telas de diversos tamanhos, desde um relógio, até um telefone dobrável com duas telas, até um monitor de alta </a:t>
            </a:r>
            <a:r>
              <a:rPr lang="pt-BR" sz="34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definição;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pt-BR" sz="3400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pt-BR" sz="3400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Para este cenário há dois termos: responsivos e adaptativos.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800600" y="642675"/>
            <a:ext cx="9854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Responsivo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x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Adaptativo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3009900"/>
            <a:ext cx="175260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Normalmente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teve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layout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ajustado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tamanho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disponível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Isso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significa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reorganizar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interface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vários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relógio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telefone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computador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entre outros;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Já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adaptativo</a:t>
            </a: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relacionado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à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ideia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diversos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tipos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lidar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com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entradas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mouse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teclado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entradas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toque. 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004954" y="190500"/>
            <a:ext cx="8115300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Como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criar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um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aplicativo</a:t>
            </a:r>
            <a:r>
              <a:rPr lang="en-US" sz="5000" spc="300" dirty="0" smtClean="0">
                <a:solidFill>
                  <a:srgbClr val="2B4A9D"/>
                </a:solidFill>
                <a:latin typeface="Poppins Ultra-Bold"/>
              </a:rPr>
              <a:t> </a:t>
            </a: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responsivo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99604" y="3695700"/>
            <a:ext cx="17526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duas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abordagens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básicas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Flutter com designer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MediaQuery</a:t>
            </a:r>
            <a:endParaRPr lang="en-US" sz="3399" spc="339" dirty="0" smtClean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Além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dessas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há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outros widgets e classes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úteis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interface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mas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abordadas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enquanto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83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801571" y="485494"/>
            <a:ext cx="11835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LayoutBuilder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16673" y="2247900"/>
            <a:ext cx="16784321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permite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widget com base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restrições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layout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fornecidas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pai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É um widget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útil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necessário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layout com base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dimensões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disponíveis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altura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Com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possível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criar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responsivos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se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adaptam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diferentes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tamanhos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seguir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apresentado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um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exemplo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801571" y="485494"/>
            <a:ext cx="118352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LayoutBuilder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1270965"/>
            <a:ext cx="7443407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trecho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código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utilizado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Neste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trecho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verificada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largura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for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menor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600 pixels,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layout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pequenas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Caso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contrário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usado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grandes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619500"/>
            <a:ext cx="9728165" cy="260400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1208390" y="6362700"/>
            <a:ext cx="377058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01 - </a:t>
            </a:r>
            <a:r>
              <a:rPr lang="pt-BR" sz="2500" dirty="0" err="1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LayoutBuilder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15082" y="9486900"/>
            <a:ext cx="50032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02 – Layout telas pequenas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72840" t="15625" r="4905" b="11458"/>
          <a:stretch/>
        </p:blipFill>
        <p:spPr>
          <a:xfrm>
            <a:off x="807358" y="342900"/>
            <a:ext cx="4818742" cy="887662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8917" t="30208" r="20132" b="28125"/>
          <a:stretch/>
        </p:blipFill>
        <p:spPr>
          <a:xfrm>
            <a:off x="6934200" y="2400300"/>
            <a:ext cx="10275572" cy="472440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570339" y="7256987"/>
            <a:ext cx="4758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 smtClean="0"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Figura 03 – Layout telas grandes</a:t>
            </a:r>
            <a:endParaRPr lang="pt-BR" sz="2500" dirty="0"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724400" y="266700"/>
            <a:ext cx="9092046" cy="785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000" spc="300" dirty="0" err="1" smtClean="0">
                <a:solidFill>
                  <a:srgbClr val="2B4A9D"/>
                </a:solidFill>
                <a:latin typeface="Poppins Ultra-Bold"/>
              </a:rPr>
              <a:t>MediaQuery</a:t>
            </a:r>
            <a:endParaRPr lang="en-US" sz="5000" spc="300" dirty="0">
              <a:solidFill>
                <a:srgbClr val="2B4A9D"/>
              </a:solidFill>
              <a:latin typeface="Poppins Ultra-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81000" y="1669256"/>
            <a:ext cx="17245446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MediaQuery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é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uma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responsável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ambiente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layout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classe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fornece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métodos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para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acessar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informações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sobre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ambiente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que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executando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dentre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eles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1. Size: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dimensões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tela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2. Padding: define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espaço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entre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borda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de um widget e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interno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3.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ViewInsets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: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representa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as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áreas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onde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conteúdo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aplicativo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pode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exibido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ser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cortado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;</a:t>
            </a:r>
          </a:p>
          <a:p>
            <a:pPr algn="just">
              <a:lnSpc>
                <a:spcPts val="4759"/>
              </a:lnSpc>
            </a:pPr>
            <a:r>
              <a:rPr lang="en-US" sz="3399" spc="339" dirty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	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4. Orientation: define a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orientação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atual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do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dispositivo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seja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, se o 	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mesmo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está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no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modo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retrato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ou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 </a:t>
            </a:r>
            <a:r>
              <a:rPr lang="en-US" sz="3399" spc="339" dirty="0" err="1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paisagem</a:t>
            </a:r>
            <a:r>
              <a:rPr lang="en-US" sz="3399" spc="339" dirty="0" smtClean="0">
                <a:solidFill>
                  <a:srgbClr val="000000"/>
                </a:solidFill>
                <a:latin typeface="Lato" panose="020B0604020202020204" charset="0"/>
                <a:ea typeface="Lato" panose="020B0604020202020204" charset="0"/>
                <a:cs typeface="Lato" panose="020B0604020202020204" charset="0"/>
              </a:rPr>
              <a:t>.</a:t>
            </a:r>
            <a:endParaRPr lang="en-US" sz="3399" spc="339" dirty="0">
              <a:solidFill>
                <a:srgbClr val="000000"/>
              </a:solidFill>
              <a:latin typeface="Lato" panose="020B0604020202020204" charset="0"/>
              <a:ea typeface="Lato" panose="020B0604020202020204" charset="0"/>
              <a:cs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401</Words>
  <Application>Microsoft Office PowerPoint</Application>
  <PresentationFormat>Personalizar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Poppins Ultra-Bold</vt:lpstr>
      <vt:lpstr>Lato Bold</vt:lpstr>
      <vt:lpstr>Arial</vt:lpstr>
      <vt:lpstr>Lato</vt:lpstr>
      <vt:lpstr>Calibri</vt:lpstr>
      <vt:lpstr>Poppins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Flutter</dc:title>
  <dc:creator>natalia</dc:creator>
  <cp:lastModifiedBy>natalia</cp:lastModifiedBy>
  <cp:revision>56</cp:revision>
  <dcterms:created xsi:type="dcterms:W3CDTF">2006-08-16T00:00:00Z</dcterms:created>
  <dcterms:modified xsi:type="dcterms:W3CDTF">2024-03-16T22:55:50Z</dcterms:modified>
  <dc:identifier>DAF-TiBPULQ</dc:identifier>
</cp:coreProperties>
</file>