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Poppins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</p:embeddedFont>
    <p:embeddedFont>
      <p:font typeface="Poppins Ultra-Bold" panose="020B0604020202020204" charset="0"/>
      <p:regular r:id="rId17"/>
    </p:embeddedFont>
    <p:embeddedFont>
      <p:font typeface="Poppins" panose="020B0604020202020204" charset="0"/>
      <p:regular r:id="rId18"/>
    </p:embeddedFont>
    <p:embeddedFont>
      <p:font typeface="Lat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Lab.io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224837" y="4130263"/>
            <a:ext cx="12616379" cy="1781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600">
                <a:solidFill>
                  <a:srgbClr val="2B4A9D"/>
                </a:solidFill>
                <a:latin typeface="Poppins Bold"/>
              </a:rPr>
              <a:t>FLUTTER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24837" y="7250862"/>
            <a:ext cx="10419822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196808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O que é o Flutter?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3858" y="4362236"/>
            <a:ext cx="7343333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Preparação do ambiente de desenvolvimento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296280" y="2505378"/>
            <a:ext cx="3963020" cy="5276243"/>
            <a:chOff x="0" y="0"/>
            <a:chExt cx="3663950" cy="4878070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2"/>
              <a:stretch>
                <a:fillRect l="-160530" r="-160530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28700" y="1655014"/>
            <a:ext cx="9135755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O QUE É O FLUTTER?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28700" y="3453971"/>
            <a:ext cx="9135755" cy="478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Lato"/>
              </a:rPr>
              <a:t>O Flutter é um kit de ferramenta multiplataforma criado pelo Google em 2015, que tem o Dart como principal linguagem de desenvolvimento. Seu app pode ser executado com qualquer um destes sistemas operacionais: iOS, Android, Windows, macOS, Linux e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59818" y="1819741"/>
            <a:ext cx="12880897" cy="658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spc="339">
                <a:solidFill>
                  <a:srgbClr val="000000"/>
                </a:solidFill>
                <a:latin typeface="Lato"/>
              </a:rPr>
              <a:t>É uma prática comum escolher um único sistema operacional em que você fará o desenvolvimento principal. Ele é sua "plataforma de desenvolvimento", ou seja, o sistema operacional em que seu app é executado durante o desenvolvimento;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spc="339">
                <a:solidFill>
                  <a:srgbClr val="000000"/>
                </a:solidFill>
                <a:latin typeface="Lato"/>
              </a:rPr>
              <a:t>A desvantagem de selecionar a Web, como plataforma de desenvolvimento, é que você perde um dos recursos de desenvolvimento mais úteis do Flutter: a recarga automática com estado. O Flutter não faz a recarga automática de aplicativos da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43408" y="2126406"/>
            <a:ext cx="9615992" cy="6401297"/>
          </a:xfrm>
          <a:custGeom>
            <a:avLst/>
            <a:gdLst/>
            <a:ahLst/>
            <a:cxnLst/>
            <a:rect l="l" t="t" r="r" b="b"/>
            <a:pathLst>
              <a:path w="9844592" h="6401297">
                <a:moveTo>
                  <a:pt x="0" y="0"/>
                </a:moveTo>
                <a:lnTo>
                  <a:pt x="9844592" y="0"/>
                </a:lnTo>
                <a:lnTo>
                  <a:pt x="9844592" y="6401297"/>
                </a:lnTo>
                <a:lnTo>
                  <a:pt x="0" y="640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5" r="-208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55417" y="190581"/>
            <a:ext cx="8220523" cy="169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FERRAMENTAS NECESSÁRIAS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818804"/>
            <a:ext cx="8065679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SDK do Flutter: https://docs.flutter.dev/get-started/install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Após realizar o download, vá na partição C:/ do seu HD, crie um diretório chamado src/ e extraia os arquivos do SDK nesse diretório: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530" y="2412362"/>
            <a:ext cx="16746770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Com o Visual Studio Code aberto, no menu lateral, selecione a aba “extensões”;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No campo de busca, digite “Flutter”. O primeiro resultado da busca será o plugin oficial. Clique no pequeno botão “Install” verde. O plugin já contém tudo que precisamos para executar e debugar nosso código Dart.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047750"/>
            <a:ext cx="14993241" cy="66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4725"/>
              </a:lnSpc>
              <a:buFont typeface="Arial"/>
              <a:buChar char="•"/>
            </a:pPr>
            <a:r>
              <a:rPr lang="en-US" sz="4500" spc="225">
                <a:solidFill>
                  <a:srgbClr val="2B4A9D"/>
                </a:solidFill>
                <a:latin typeface="Poppins Ultra-Bold"/>
              </a:rPr>
              <a:t>Visual Studio Code com o plug-in do Flutter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38692" y="678838"/>
            <a:ext cx="11210617" cy="7153857"/>
          </a:xfrm>
          <a:custGeom>
            <a:avLst/>
            <a:gdLst/>
            <a:ahLst/>
            <a:cxnLst/>
            <a:rect l="l" t="t" r="r" b="b"/>
            <a:pathLst>
              <a:path w="11210617" h="7153857">
                <a:moveTo>
                  <a:pt x="0" y="0"/>
                </a:moveTo>
                <a:lnTo>
                  <a:pt x="11210616" y="0"/>
                </a:lnTo>
                <a:lnTo>
                  <a:pt x="11210616" y="7153857"/>
                </a:lnTo>
                <a:lnTo>
                  <a:pt x="0" y="7153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132" y="8544047"/>
            <a:ext cx="18031735" cy="144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3675"/>
              </a:lnSpc>
              <a:buFont typeface="Arial"/>
              <a:buChar char="•"/>
            </a:pPr>
            <a:r>
              <a:rPr lang="en-US" sz="3500" spc="175">
                <a:solidFill>
                  <a:srgbClr val="000000"/>
                </a:solidFill>
                <a:latin typeface="Poppins"/>
              </a:rPr>
              <a:t>O software necessário para a plataforma de desenvolvimento escolhida, por exemplo: Visual Studio para Windows ou Xcode para macOS.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530" y="2568394"/>
            <a:ext cx="17315652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Acesse: </a:t>
            </a:r>
            <a:r>
              <a:rPr lang="en-US" sz="3500" spc="350">
                <a:solidFill>
                  <a:srgbClr val="000000"/>
                </a:solidFill>
                <a:latin typeface="Lato"/>
                <a:hlinkClick r:id="rId2" tooltip="https://flutLab.io"/>
              </a:rPr>
              <a:t>https://flutlab.io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Clique em “Get Started” e a ferramenta criará um projeto em flutter como exemplo;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Para executar e ver o exemplo gerado funcionando, clique no player azul ao lado de Flutlab ou ctrl+B.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047750"/>
            <a:ext cx="17259300" cy="66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4725"/>
              </a:lnSpc>
              <a:buFont typeface="Arial"/>
              <a:buChar char="•"/>
            </a:pPr>
            <a:r>
              <a:rPr lang="en-US" sz="4500" spc="225">
                <a:solidFill>
                  <a:srgbClr val="2B4A9D"/>
                </a:solidFill>
                <a:latin typeface="Poppins Ultra-Bold"/>
              </a:rPr>
              <a:t>Desenvolvimento utilizando um ambiente online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2959" y="1313141"/>
            <a:ext cx="14222082" cy="6911043"/>
          </a:xfrm>
          <a:custGeom>
            <a:avLst/>
            <a:gdLst/>
            <a:ahLst/>
            <a:cxnLst/>
            <a:rect l="l" t="t" r="r" b="b"/>
            <a:pathLst>
              <a:path w="14222082" h="6911043">
                <a:moveTo>
                  <a:pt x="0" y="0"/>
                </a:moveTo>
                <a:lnTo>
                  <a:pt x="14222082" y="0"/>
                </a:lnTo>
                <a:lnTo>
                  <a:pt x="14222082" y="6911043"/>
                </a:lnTo>
                <a:lnTo>
                  <a:pt x="0" y="6911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Personalizar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Poppins Bold</vt:lpstr>
      <vt:lpstr>Calibri</vt:lpstr>
      <vt:lpstr>Lato</vt:lpstr>
      <vt:lpstr>Poppins Ultra-Bold</vt:lpstr>
      <vt:lpstr>Poppins</vt:lpstr>
      <vt:lpstr>Arial</vt:lpstr>
      <vt:lpstr>Lato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cp:lastModifiedBy>natalia</cp:lastModifiedBy>
  <cp:revision>2</cp:revision>
  <dcterms:created xsi:type="dcterms:W3CDTF">2006-08-16T00:00:00Z</dcterms:created>
  <dcterms:modified xsi:type="dcterms:W3CDTF">2024-03-01T23:48:34Z</dcterms:modified>
  <dc:identifier>DAF-TiBPULQ</dc:identifier>
</cp:coreProperties>
</file>