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6" r:id="rId4"/>
    <p:sldId id="277" r:id="rId5"/>
    <p:sldId id="259" r:id="rId6"/>
    <p:sldId id="260" r:id="rId7"/>
    <p:sldId id="261" r:id="rId8"/>
    <p:sldId id="262" r:id="rId9"/>
    <p:sldId id="265" r:id="rId10"/>
    <p:sldId id="27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4698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</a:t>
            </a:r>
            <a:r>
              <a:rPr lang="pt-BR" smtClean="0"/>
              <a:t>como </a:t>
            </a:r>
            <a:r>
              <a:rPr lang="pt-BR" dirty="0"/>
              <a:t>a</a:t>
            </a:r>
            <a:r>
              <a:rPr lang="pt-BR" smtClean="0"/>
              <a:t>tivar </a:t>
            </a:r>
            <a:r>
              <a:rPr lang="pt-BR" dirty="0" smtClean="0"/>
              <a:t>uma solicitação </a:t>
            </a:r>
            <a:r>
              <a:rPr lang="pt-BR" smtClean="0"/>
              <a:t>de matrícula </a:t>
            </a:r>
            <a:r>
              <a:rPr lang="pt-BR" dirty="0" smtClean="0"/>
              <a:t>em uma turma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Aprovar Solicitação de Matrícula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Realize </a:t>
            </a:r>
            <a:r>
              <a:rPr lang="pt-BR" dirty="0" err="1" smtClean="0"/>
              <a:t>Login</a:t>
            </a:r>
            <a:r>
              <a:rPr lang="pt-BR" dirty="0" smtClean="0"/>
              <a:t> no sistema com o perfil de administrador.</a:t>
            </a:r>
          </a:p>
          <a:p>
            <a:pPr algn="just"/>
            <a:r>
              <a:rPr lang="pt-BR" dirty="0" smtClean="0"/>
              <a:t>Para aprender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 consulte o Manual do </a:t>
            </a:r>
            <a:r>
              <a:rPr lang="pt-BR" dirty="0"/>
              <a:t>paciente virtual - Realizar </a:t>
            </a:r>
            <a:r>
              <a:rPr lang="pt-BR" dirty="0" err="1"/>
              <a:t>Login</a:t>
            </a:r>
            <a:r>
              <a:rPr lang="pt-BR" dirty="0"/>
              <a:t> como </a:t>
            </a:r>
            <a:r>
              <a:rPr lang="pt-BR" dirty="0" smtClean="0"/>
              <a:t>Administrador.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Essa é a imagem da página inicial do sistema.</a:t>
            </a:r>
          </a:p>
          <a:p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Menu do sistema clique em Turma </a:t>
            </a:r>
            <a:r>
              <a:rPr lang="pt-BR" dirty="0" smtClean="0">
                <a:sym typeface="Wingdings" panose="05000000000000000000" pitchFamily="2" charset="2"/>
              </a:rPr>
              <a:t> Ativar Matrículas em Turma “7” como é exibido na imagem.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8239"/>
            <a:ext cx="9144000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tela exibida é a tela de Ativar Matrículas, onde contém uma lista de todos as solicitações que já foram realizadas: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589"/>
            <a:ext cx="9144000" cy="35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Na tela Ativar Matrículas em Turma procure pelo aluno que deseja ativar a solicitação e clique em Ativar “8”.</a:t>
            </a:r>
          </a:p>
          <a:p>
            <a:endParaRPr lang="pt-BR" sz="2800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621"/>
            <a:ext cx="9144000" cy="35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500" dirty="0" smtClean="0"/>
              <a:t>Ao clicar em Ativar o sistema exibe uma caixa de texto “9”, informando que a matrícula foi ativado. </a:t>
            </a:r>
          </a:p>
          <a:p>
            <a:pPr algn="just"/>
            <a:r>
              <a:rPr lang="pt-BR" sz="2500" dirty="0" smtClean="0"/>
              <a:t>Clique em OK “10”.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37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</a:t>
            </a:r>
            <a:r>
              <a:rPr lang="pt-BR" dirty="0"/>
              <a:t>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Após finalizar o passo 4, o sistema irá redirecionar para a tela de Ativar Matrículas em Turma.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3"/>
            <a:ext cx="91440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nualPV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ManualPV</Template>
  <TotalTime>56</TotalTime>
  <Words>213</Words>
  <Application>Microsoft Office PowerPoint</Application>
  <PresentationFormat>Apresentação na tela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ManualPV</vt:lpstr>
      <vt:lpstr>Manual Paciente Virtual para Aluno</vt:lpstr>
      <vt:lpstr>Aprovar Solicitação de Matrícula</vt:lpstr>
      <vt:lpstr>Passo 1</vt:lpstr>
      <vt:lpstr>Passo 2</vt:lpstr>
      <vt:lpstr>Passo 3</vt:lpstr>
      <vt:lpstr>Passo 3</vt:lpstr>
      <vt:lpstr>Passo 4</vt:lpstr>
      <vt:lpstr>Passo 4</vt:lpstr>
      <vt:lpstr>Passo 5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um Relato</dc:title>
  <dc:creator>CLEVERTON</dc:creator>
  <cp:lastModifiedBy>CLEVERTON</cp:lastModifiedBy>
  <cp:revision>12</cp:revision>
  <dcterms:created xsi:type="dcterms:W3CDTF">2014-12-07T16:00:18Z</dcterms:created>
  <dcterms:modified xsi:type="dcterms:W3CDTF">2014-12-09T19:34:35Z</dcterms:modified>
</cp:coreProperties>
</file>