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66" r:id="rId4"/>
    <p:sldId id="277" r:id="rId5"/>
    <p:sldId id="259" r:id="rId6"/>
    <p:sldId id="260" r:id="rId7"/>
    <p:sldId id="261" r:id="rId8"/>
    <p:sldId id="262" r:id="rId9"/>
    <p:sldId id="265" r:id="rId10"/>
    <p:sldId id="27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8000" dirty="0" smtClean="0"/>
          </a:p>
          <a:p>
            <a:pPr algn="ctr"/>
            <a:r>
              <a:rPr lang="pt-BR" sz="8000" dirty="0" smtClean="0"/>
              <a:t>FIM!!!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4698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Nessa parte do manual será apresentado ao usuário (Administrador) como </a:t>
            </a:r>
            <a:r>
              <a:rPr lang="pt-BR" dirty="0"/>
              <a:t>a</a:t>
            </a:r>
            <a:r>
              <a:rPr lang="pt-BR" dirty="0" smtClean="0"/>
              <a:t>tivar </a:t>
            </a:r>
            <a:r>
              <a:rPr lang="pt-BR" dirty="0" smtClean="0"/>
              <a:t>um tutor em uma turma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Ativar Tutor na Turma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2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Realize </a:t>
            </a:r>
            <a:r>
              <a:rPr lang="pt-BR" dirty="0" err="1" smtClean="0"/>
              <a:t>Login</a:t>
            </a:r>
            <a:r>
              <a:rPr lang="pt-BR" dirty="0" smtClean="0"/>
              <a:t> no sistema com o perfil de administrador.</a:t>
            </a:r>
          </a:p>
          <a:p>
            <a:pPr algn="just"/>
            <a:r>
              <a:rPr lang="pt-BR" dirty="0" smtClean="0"/>
              <a:t>Para aprender como realizar </a:t>
            </a:r>
            <a:r>
              <a:rPr lang="pt-BR" dirty="0" err="1" smtClean="0"/>
              <a:t>login</a:t>
            </a:r>
            <a:r>
              <a:rPr lang="pt-BR" dirty="0" smtClean="0"/>
              <a:t> com o perfil de administrador consulte o Manual do </a:t>
            </a:r>
            <a:r>
              <a:rPr lang="pt-BR" dirty="0"/>
              <a:t>paciente virtual - Realizar </a:t>
            </a:r>
            <a:r>
              <a:rPr lang="pt-BR" dirty="0" err="1"/>
              <a:t>Login</a:t>
            </a:r>
            <a:r>
              <a:rPr lang="pt-BR" dirty="0"/>
              <a:t> como </a:t>
            </a:r>
            <a:r>
              <a:rPr lang="pt-BR" dirty="0" smtClean="0"/>
              <a:t>Administrador.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Essa é a imagem da página inicial do sistema.</a:t>
            </a:r>
          </a:p>
          <a:p>
            <a:r>
              <a:rPr lang="pt-BR" dirty="0"/>
              <a:t>O destaque </a:t>
            </a:r>
            <a:r>
              <a:rPr lang="pt-BR" dirty="0" smtClean="0"/>
              <a:t>“6” </a:t>
            </a:r>
            <a:r>
              <a:rPr lang="pt-BR" dirty="0"/>
              <a:t>informa o perfil que o usuário entrou no sistema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Menu do sistema clique em Turma </a:t>
            </a:r>
            <a:r>
              <a:rPr lang="pt-BR" dirty="0" smtClean="0">
                <a:sym typeface="Wingdings" panose="05000000000000000000" pitchFamily="2" charset="2"/>
              </a:rPr>
              <a:t> Ativar </a:t>
            </a:r>
            <a:r>
              <a:rPr lang="pt-BR" dirty="0" smtClean="0">
                <a:sym typeface="Wingdings" panose="05000000000000000000" pitchFamily="2" charset="2"/>
              </a:rPr>
              <a:t>Tutor na Turma </a:t>
            </a:r>
            <a:r>
              <a:rPr lang="pt-BR" dirty="0" smtClean="0">
                <a:sym typeface="Wingdings" panose="05000000000000000000" pitchFamily="2" charset="2"/>
              </a:rPr>
              <a:t>“7” como é exibido na imagem.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tela exibida é a tela de Ativar </a:t>
            </a:r>
            <a:r>
              <a:rPr lang="pt-BR" sz="2400" dirty="0" smtClean="0"/>
              <a:t>Tutor na Turma, </a:t>
            </a:r>
            <a:r>
              <a:rPr lang="pt-BR" sz="2400" dirty="0" smtClean="0"/>
              <a:t>onde contém uma lista </a:t>
            </a:r>
            <a:r>
              <a:rPr lang="pt-BR" sz="2400" dirty="0" smtClean="0"/>
              <a:t>com todos os usuários em suas turmas.</a:t>
            </a:r>
            <a:endParaRPr lang="pt-BR" sz="2400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5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Na tela Ativar </a:t>
            </a:r>
            <a:r>
              <a:rPr lang="pt-BR" sz="2800" dirty="0" smtClean="0"/>
              <a:t>Tutor na Turma </a:t>
            </a:r>
            <a:r>
              <a:rPr lang="pt-BR" sz="2800" dirty="0" smtClean="0"/>
              <a:t>procure pelo </a:t>
            </a:r>
            <a:r>
              <a:rPr lang="pt-BR" sz="2800" dirty="0" smtClean="0"/>
              <a:t>usuário</a:t>
            </a:r>
            <a:r>
              <a:rPr lang="pt-BR" sz="2800" dirty="0" smtClean="0"/>
              <a:t> que </a:t>
            </a:r>
            <a:r>
              <a:rPr lang="pt-BR" sz="2800" dirty="0" smtClean="0"/>
              <a:t>deseja ativar </a:t>
            </a:r>
            <a:r>
              <a:rPr lang="pt-BR" sz="2800" dirty="0" smtClean="0"/>
              <a:t>como tutor, observando a turma “9” que o usuário se encontra</a:t>
            </a:r>
            <a:r>
              <a:rPr lang="pt-BR" sz="2800" dirty="0" smtClean="0"/>
              <a:t> </a:t>
            </a:r>
            <a:r>
              <a:rPr lang="pt-BR" sz="2800" dirty="0" smtClean="0"/>
              <a:t>e clique em Ativar “8</a:t>
            </a:r>
            <a:r>
              <a:rPr lang="pt-BR" sz="2800" dirty="0" smtClean="0"/>
              <a:t>”.</a:t>
            </a:r>
          </a:p>
          <a:p>
            <a:pPr algn="just"/>
            <a:endParaRPr lang="pt-BR" sz="2800" dirty="0" smtClean="0"/>
          </a:p>
          <a:p>
            <a:endParaRPr lang="pt-BR" sz="28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36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500" dirty="0" smtClean="0"/>
              <a:t>Ao clicar em Ativar o sistema exibe uma caixa de texto </a:t>
            </a:r>
            <a:r>
              <a:rPr lang="pt-BR" sz="2500" dirty="0" smtClean="0"/>
              <a:t>“10”, </a:t>
            </a:r>
            <a:r>
              <a:rPr lang="pt-BR" sz="2500" dirty="0" smtClean="0"/>
              <a:t>informando que </a:t>
            </a:r>
            <a:r>
              <a:rPr lang="pt-BR" sz="2500" dirty="0" smtClean="0"/>
              <a:t>o tutor foi ativado. </a:t>
            </a:r>
            <a:endParaRPr lang="pt-BR" sz="2500" dirty="0" smtClean="0"/>
          </a:p>
          <a:p>
            <a:pPr algn="just"/>
            <a:r>
              <a:rPr lang="pt-BR" sz="2500" dirty="0" smtClean="0"/>
              <a:t>Clique em OK “</a:t>
            </a:r>
            <a:r>
              <a:rPr lang="pt-BR" sz="2500" dirty="0" smtClean="0"/>
              <a:t>11”.</a:t>
            </a:r>
            <a:endParaRPr lang="pt-BR" sz="25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36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Após finalizar o passo 4, o sistema irá redirecionar para a tela de Ativar </a:t>
            </a:r>
            <a:r>
              <a:rPr lang="pt-BR" sz="2800" dirty="0" smtClean="0"/>
              <a:t>Tutor na Turma.</a:t>
            </a:r>
            <a:endParaRPr lang="pt-BR" sz="28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9144000" cy="35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8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dor - Aprovar solicitação de matricula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Administrador - Aprovar solicitação de matricula</Template>
  <TotalTime>21</TotalTime>
  <Words>224</Words>
  <Application>Microsoft Office PowerPoint</Application>
  <PresentationFormat>Apresentação na tela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Administrador - Aprovar solicitação de matricula</vt:lpstr>
      <vt:lpstr>Manual Paciente Virtual para Aluno</vt:lpstr>
      <vt:lpstr>Ativar Tutor na Turma</vt:lpstr>
      <vt:lpstr>Passo 1</vt:lpstr>
      <vt:lpstr>Passo 2</vt:lpstr>
      <vt:lpstr>Passo 3</vt:lpstr>
      <vt:lpstr>Passo 3</vt:lpstr>
      <vt:lpstr>Passo 4</vt:lpstr>
      <vt:lpstr>Passo 4</vt:lpstr>
      <vt:lpstr>Passo 5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CLEVERTON</dc:creator>
  <cp:lastModifiedBy>CLEVERTON</cp:lastModifiedBy>
  <cp:revision>2</cp:revision>
  <dcterms:created xsi:type="dcterms:W3CDTF">2014-12-09T19:31:05Z</dcterms:created>
  <dcterms:modified xsi:type="dcterms:W3CDTF">2014-12-09T19:52:21Z</dcterms:modified>
</cp:coreProperties>
</file>