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66" r:id="rId4"/>
    <p:sldId id="277" r:id="rId5"/>
    <p:sldId id="259" r:id="rId6"/>
    <p:sldId id="260" r:id="rId7"/>
    <p:sldId id="261" r:id="rId8"/>
    <p:sldId id="262" r:id="rId9"/>
    <p:sldId id="278" r:id="rId10"/>
    <p:sldId id="279" r:id="rId11"/>
    <p:sldId id="280" r:id="rId12"/>
    <p:sldId id="281" r:id="rId13"/>
    <p:sldId id="282" r:id="rId14"/>
    <p:sldId id="265" r:id="rId15"/>
    <p:sldId id="27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" y="406152"/>
            <a:ext cx="9008283" cy="6047183"/>
          </a:xfrm>
        </p:spPr>
      </p:pic>
    </p:spTree>
    <p:extLst>
      <p:ext uri="{BB962C8B-B14F-4D97-AF65-F5344CB8AC3E}">
        <p14:creationId xmlns:p14="http://schemas.microsoft.com/office/powerpoint/2010/main" val="230595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500" dirty="0" smtClean="0"/>
              <a:t>Após preencher todas as abas dessa primeira parte da consulta, clique no botão Próximo “12”.</a:t>
            </a:r>
            <a:endParaRPr lang="pt-BR" sz="25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8640960" cy="42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7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500" dirty="0" smtClean="0"/>
              <a:t>A tela exibida é onde será cadastrada a segunda parte do gabarito da consulta.</a:t>
            </a:r>
            <a:endParaRPr lang="pt-BR" sz="25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4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4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500" dirty="0" smtClean="0"/>
              <a:t>Insira todos os dados referente ao diagnóstico da consulta.</a:t>
            </a:r>
          </a:p>
          <a:p>
            <a:pPr algn="just"/>
            <a:r>
              <a:rPr lang="pt-BR" sz="2500" dirty="0" smtClean="0"/>
              <a:t>Para finalizar o preenchimento do gabarito após inserir os dados do diagnóstico, clique em Encerrar Consulta “13”.</a:t>
            </a:r>
            <a:endParaRPr lang="pt-BR" sz="25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803"/>
            <a:ext cx="9144000" cy="38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2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Após finalizar o passo </a:t>
            </a:r>
            <a:r>
              <a:rPr lang="pt-BR" sz="2800" dirty="0" smtClean="0"/>
              <a:t>5, </a:t>
            </a:r>
            <a:r>
              <a:rPr lang="pt-BR" sz="2800" dirty="0" smtClean="0"/>
              <a:t>o sistema irá redirecionar para a tela </a:t>
            </a:r>
            <a:r>
              <a:rPr lang="pt-BR" sz="2800" dirty="0" smtClean="0"/>
              <a:t>de Consulta.</a:t>
            </a:r>
            <a:endParaRPr lang="pt-BR" sz="28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8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8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8000" dirty="0" smtClean="0"/>
          </a:p>
          <a:p>
            <a:pPr algn="ctr"/>
            <a:r>
              <a:rPr lang="pt-BR" sz="8000" dirty="0" smtClean="0"/>
              <a:t>FIM!!!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4698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Nessa parte do manual será apresentado ao usuário (Administrador) como preencher o gabarito de uma consulta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Preencher Gabarito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22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Realize </a:t>
            </a:r>
            <a:r>
              <a:rPr lang="pt-BR" dirty="0" err="1" smtClean="0"/>
              <a:t>Login</a:t>
            </a:r>
            <a:r>
              <a:rPr lang="pt-BR" dirty="0" smtClean="0"/>
              <a:t> no sistema com o perfil de administrador.</a:t>
            </a:r>
          </a:p>
          <a:p>
            <a:pPr algn="just"/>
            <a:r>
              <a:rPr lang="pt-BR" dirty="0" smtClean="0"/>
              <a:t>Para aprender como realizar </a:t>
            </a:r>
            <a:r>
              <a:rPr lang="pt-BR" dirty="0" err="1" smtClean="0"/>
              <a:t>login</a:t>
            </a:r>
            <a:r>
              <a:rPr lang="pt-BR" dirty="0" smtClean="0"/>
              <a:t> com o perfil de administrador consulte o Manual do </a:t>
            </a:r>
            <a:r>
              <a:rPr lang="pt-BR" dirty="0"/>
              <a:t>paciente virtual - Realizar </a:t>
            </a:r>
            <a:r>
              <a:rPr lang="pt-BR" dirty="0" err="1"/>
              <a:t>Login</a:t>
            </a:r>
            <a:r>
              <a:rPr lang="pt-BR" dirty="0"/>
              <a:t> como </a:t>
            </a:r>
            <a:r>
              <a:rPr lang="pt-BR" dirty="0" smtClean="0"/>
              <a:t>Administrador.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3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Essa é a imagem da página inicial do sistema.</a:t>
            </a:r>
          </a:p>
          <a:p>
            <a:pPr algn="just"/>
            <a:r>
              <a:rPr lang="pt-BR" dirty="0"/>
              <a:t>O destaque </a:t>
            </a:r>
            <a:r>
              <a:rPr lang="pt-BR" dirty="0" smtClean="0"/>
              <a:t>“6” </a:t>
            </a:r>
            <a:r>
              <a:rPr lang="pt-BR" dirty="0"/>
              <a:t>informa o perfil que o usuário entrou no sistema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No Menu </a:t>
            </a:r>
            <a:r>
              <a:rPr lang="pt-BR" sz="2800" dirty="0" smtClean="0"/>
              <a:t>do </a:t>
            </a:r>
            <a:r>
              <a:rPr lang="pt-BR" sz="2800" dirty="0" smtClean="0"/>
              <a:t>sistema clique em </a:t>
            </a:r>
            <a:r>
              <a:rPr lang="pt-BR" sz="2800" dirty="0" smtClean="0"/>
              <a:t>Consultas </a:t>
            </a:r>
            <a:r>
              <a:rPr lang="pt-BR" sz="2800" dirty="0" smtClean="0">
                <a:sym typeface="Wingdings" panose="05000000000000000000" pitchFamily="2" charset="2"/>
              </a:rPr>
              <a:t> Consulta </a:t>
            </a:r>
            <a:r>
              <a:rPr lang="pt-BR" sz="2800" dirty="0" smtClean="0">
                <a:sym typeface="Wingdings" panose="05000000000000000000" pitchFamily="2" charset="2"/>
              </a:rPr>
              <a:t>“7” como é exibido na imagem</a:t>
            </a:r>
            <a:r>
              <a:rPr lang="pt-BR" sz="2800" dirty="0" smtClean="0">
                <a:sym typeface="Wingdings" panose="05000000000000000000" pitchFamily="2" charset="2"/>
              </a:rPr>
              <a:t>.</a:t>
            </a:r>
            <a:endParaRPr lang="pt-BR" sz="2800" dirty="0" smtClean="0">
              <a:sym typeface="Wingdings" panose="05000000000000000000" pitchFamily="2" charset="2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" y="2924944"/>
            <a:ext cx="9119871" cy="35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tela exibida é a tela de </a:t>
            </a:r>
            <a:r>
              <a:rPr lang="pt-BR" sz="2400" dirty="0"/>
              <a:t>C</a:t>
            </a:r>
            <a:r>
              <a:rPr lang="pt-BR" sz="2400" dirty="0" smtClean="0"/>
              <a:t>onsulta, </a:t>
            </a:r>
            <a:r>
              <a:rPr lang="pt-BR" sz="2400" dirty="0" smtClean="0"/>
              <a:t>onde contém uma lista de todos as </a:t>
            </a:r>
            <a:r>
              <a:rPr lang="pt-BR" sz="2400" dirty="0" smtClean="0"/>
              <a:t>consultas </a:t>
            </a:r>
            <a:r>
              <a:rPr lang="pt-BR" sz="2400" dirty="0" smtClean="0"/>
              <a:t>que já foram </a:t>
            </a:r>
            <a:r>
              <a:rPr lang="pt-BR" sz="2400" dirty="0" smtClean="0"/>
              <a:t>atribuídas para o preenchimento do gabarito.</a:t>
            </a:r>
            <a:endParaRPr lang="pt-BR" sz="2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6589"/>
            <a:ext cx="9144000" cy="38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Na tela </a:t>
            </a:r>
            <a:r>
              <a:rPr lang="pt-BR" sz="2800" dirty="0" smtClean="0"/>
              <a:t>Consulta procure pela consulta que deseja preencher o gabarito </a:t>
            </a:r>
            <a:r>
              <a:rPr lang="pt-BR" sz="2800" dirty="0" smtClean="0"/>
              <a:t>e clique em </a:t>
            </a:r>
            <a:r>
              <a:rPr lang="pt-BR" sz="2800" dirty="0" smtClean="0"/>
              <a:t>Preencher Gabarito </a:t>
            </a:r>
            <a:r>
              <a:rPr lang="pt-BR" sz="2800" dirty="0" smtClean="0"/>
              <a:t>“8”.</a:t>
            </a:r>
          </a:p>
          <a:p>
            <a:endParaRPr lang="pt-BR" sz="28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76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500" dirty="0" smtClean="0"/>
              <a:t>A tela exibida é a tela onde será preenchido a primeira parte do gabarito.</a:t>
            </a:r>
            <a:endParaRPr lang="pt-BR" sz="25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800" dirty="0" smtClean="0"/>
              <a:t>As informações necessárias para preencher a consulta ficam localizadas no lado esquerdo da tela “9”;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800" dirty="0" smtClean="0"/>
              <a:t>O preenchimento será realizado no lado </a:t>
            </a:r>
            <a:r>
              <a:rPr lang="pt-BR" sz="2800" dirty="0"/>
              <a:t>direito da </a:t>
            </a:r>
            <a:r>
              <a:rPr lang="pt-BR" sz="2800" dirty="0" smtClean="0"/>
              <a:t>tela “</a:t>
            </a:r>
            <a:r>
              <a:rPr lang="pt-BR" sz="2800" dirty="0"/>
              <a:t>10”;</a:t>
            </a:r>
            <a:endParaRPr lang="pt-BR" sz="2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800" dirty="0" smtClean="0"/>
              <a:t>Selecione a aba que deseja preencher os dados (a aba inicial exibida é a Dados de Identificação);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800" dirty="0" smtClean="0"/>
              <a:t>Preencha os campos que são exibidos na aba selecionada e após o preenchimento clique em Salvar “11”.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834806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dor - Aprovar solicitação de matricula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Administrador - Aprovar solicitação de matricula</Template>
  <TotalTime>61</TotalTime>
  <Words>331</Words>
  <Application>Microsoft Office PowerPoint</Application>
  <PresentationFormat>Apresentação na tela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Administrador - Aprovar solicitação de matricula</vt:lpstr>
      <vt:lpstr>Manual Paciente Virtual para Aluno</vt:lpstr>
      <vt:lpstr>Preencher Gabarito</vt:lpstr>
      <vt:lpstr>Passo 1</vt:lpstr>
      <vt:lpstr>Passo 2</vt:lpstr>
      <vt:lpstr>Passo 3</vt:lpstr>
      <vt:lpstr>Passo 3</vt:lpstr>
      <vt:lpstr>Passo 4</vt:lpstr>
      <vt:lpstr>Passo 4</vt:lpstr>
      <vt:lpstr>Passo 4</vt:lpstr>
      <vt:lpstr>Apresentação do PowerPoint</vt:lpstr>
      <vt:lpstr>Passo 5</vt:lpstr>
      <vt:lpstr>Passo 5</vt:lpstr>
      <vt:lpstr>Passo 5</vt:lpstr>
      <vt:lpstr>Passo 6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Paciente Virtual para Aluno</dc:title>
  <dc:creator>CLEVERTON</dc:creator>
  <cp:lastModifiedBy>CLEVERTON</cp:lastModifiedBy>
  <cp:revision>6</cp:revision>
  <dcterms:created xsi:type="dcterms:W3CDTF">2014-12-09T18:27:29Z</dcterms:created>
  <dcterms:modified xsi:type="dcterms:W3CDTF">2014-12-09T19:29:24Z</dcterms:modified>
</cp:coreProperties>
</file>