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Negócio</a:t>
            </a:r>
            <a:endParaRPr lang="pt-BR" dirty="0"/>
          </a:p>
        </p:txBody>
      </p:sp>
      <p:pic>
        <p:nvPicPr>
          <p:cNvPr id="2050" name="Picture 2" descr="C:\Users\nagem\Desktop\PV\Modelo Negocio\Modelo de Negocio PV - Atualizad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527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9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aluno deve registrar-se no sistema através </a:t>
            </a:r>
            <a:r>
              <a:rPr lang="pt-BR" dirty="0"/>
              <a:t>do endereço (</a:t>
            </a:r>
            <a:r>
              <a:rPr lang="pt-BR" dirty="0" smtClean="0"/>
              <a:t>www.pv.sistemasitatechjr.com.br), em seguida solicitar matrícula na turma desejada. </a:t>
            </a:r>
          </a:p>
          <a:p>
            <a:pPr algn="just"/>
            <a:r>
              <a:rPr lang="pt-BR" dirty="0" smtClean="0"/>
              <a:t>O próximo passo é esperar a matrícula seja aprovada por um dos tutores da turma solicitada.</a:t>
            </a:r>
          </a:p>
          <a:p>
            <a:pPr algn="just"/>
            <a:r>
              <a:rPr lang="pt-BR" dirty="0" smtClean="0"/>
              <a:t>Quando o tutor ativar a matrícula do aluno, ele deve atribuir uma consulta de um paciente para o aluno.</a:t>
            </a:r>
          </a:p>
          <a:p>
            <a:pPr algn="just"/>
            <a:r>
              <a:rPr lang="pt-BR" dirty="0" smtClean="0"/>
              <a:t>Para visualizar uma consulta atribuída ao aluno, este deve acessar o sistema fazer o “</a:t>
            </a:r>
            <a:r>
              <a:rPr lang="pt-BR" dirty="0" err="1" smtClean="0"/>
              <a:t>login</a:t>
            </a:r>
            <a:r>
              <a:rPr lang="pt-BR" dirty="0" smtClean="0"/>
              <a:t>” e acessar o Menu &gt; Consultas &gt; Consulta.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34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aluno deve preencher uma consulta na lista de consultas destinadas a ele.</a:t>
            </a:r>
          </a:p>
          <a:p>
            <a:pPr algn="just"/>
            <a:r>
              <a:rPr lang="pt-BR" dirty="0" smtClean="0"/>
              <a:t>Quando o aluno terminar o preenchimento desta consulta, ele deve encerrar a consulta. Esta consulta será enviada para a correção de um tutor.</a:t>
            </a:r>
          </a:p>
          <a:p>
            <a:pPr algn="just"/>
            <a:r>
              <a:rPr lang="pt-BR" dirty="0" smtClean="0"/>
              <a:t>Caso o tutor tenha observações, ele poderá enviar a consulta de volta para o aluno, a fim de que este repare sua consulta. Porém, o tutor também poderá finalizar esta consulta encerrando o ciclo da consulta.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72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180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Capital Próprio</vt:lpstr>
      <vt:lpstr>Manual Paciente Virtual para Aluno</vt:lpstr>
      <vt:lpstr>Processo de Negócio</vt:lpstr>
      <vt:lpstr>Processo de Negócio</vt:lpstr>
      <vt:lpstr>Processo de Negócio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27</cp:revision>
  <dcterms:created xsi:type="dcterms:W3CDTF">2014-12-04T18:24:28Z</dcterms:created>
  <dcterms:modified xsi:type="dcterms:W3CDTF">2014-12-09T12:48:38Z</dcterms:modified>
</cp:coreProperties>
</file>