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91" r:id="rId3"/>
    <p:sldId id="292" r:id="rId4"/>
    <p:sldId id="293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tângulo de cantos arredondado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tângulo de cantos arredondado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tângulo de cantos arredondado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Manual Paciente Virtual para Aluno</a:t>
            </a:r>
            <a:endParaRPr lang="pt-BR" dirty="0"/>
          </a:p>
        </p:txBody>
      </p:sp>
      <p:pic>
        <p:nvPicPr>
          <p:cNvPr id="1026" name="Picture 2" descr="C:\Users\nagem\Desktop\PV\Codigo\PacienteVirtual\PacienteVirtual\Content\themes\pv\img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736" y="3429000"/>
            <a:ext cx="4706937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684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visualizar os estados das Consultas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7141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2" y="1772816"/>
            <a:ext cx="8770157" cy="38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404664"/>
            <a:ext cx="7772400" cy="5615136"/>
          </a:xfrm>
        </p:spPr>
        <p:txBody>
          <a:bodyPr/>
          <a:lstStyle/>
          <a:p>
            <a:pPr algn="just"/>
            <a:r>
              <a:rPr lang="pt-BR" dirty="0" smtClean="0"/>
              <a:t>Na tela de consulta, seguindo pelo menu Consultas &gt; Consulta. É possível visualizar os estados das consulta.</a:t>
            </a:r>
          </a:p>
        </p:txBody>
      </p:sp>
      <p:sp>
        <p:nvSpPr>
          <p:cNvPr id="6" name="Seta para a direita 5"/>
          <p:cNvSpPr/>
          <p:nvPr/>
        </p:nvSpPr>
        <p:spPr>
          <a:xfrm rot="5201457">
            <a:off x="5988325" y="3761559"/>
            <a:ext cx="432048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7498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67544" y="404664"/>
            <a:ext cx="8424936" cy="5615136"/>
          </a:xfrm>
        </p:spPr>
        <p:txBody>
          <a:bodyPr/>
          <a:lstStyle/>
          <a:p>
            <a:pPr algn="just"/>
            <a:r>
              <a:rPr lang="pt-BR" dirty="0" smtClean="0"/>
              <a:t>Nas consultas são encontrados os seguintes estados: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u="sng" dirty="0" smtClean="0"/>
              <a:t>Aguardando o Preenchimento</a:t>
            </a:r>
            <a:r>
              <a:rPr lang="pt-BR" dirty="0" smtClean="0"/>
              <a:t>: Quando o tutor atribuiu uma consulta para o aluno, porém, o aluno ainda não abriu esta consulta para preencher.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u="sng" dirty="0" smtClean="0"/>
              <a:t>Em Preenchimento</a:t>
            </a:r>
            <a:r>
              <a:rPr lang="pt-BR" dirty="0"/>
              <a:t>: Quando o tutor atribuiu uma consulta para o </a:t>
            </a:r>
            <a:r>
              <a:rPr lang="pt-BR" dirty="0" smtClean="0"/>
              <a:t>aluno, e o mesmo já abriu </a:t>
            </a:r>
            <a:r>
              <a:rPr lang="pt-BR" dirty="0"/>
              <a:t>esta consulta para preencher</a:t>
            </a:r>
            <a:r>
              <a:rPr lang="pt-BR" dirty="0" smtClean="0"/>
              <a:t>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u="sng" dirty="0" smtClean="0"/>
              <a:t>Em Correção: pelo Tutor</a:t>
            </a:r>
            <a:r>
              <a:rPr lang="pt-BR" dirty="0" smtClean="0"/>
              <a:t>: Quando o aluno terminou de preencher a consulta e enviou para a correção do Tutor.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u="sng" dirty="0" smtClean="0"/>
              <a:t>Aguardando Correção do Aluno</a:t>
            </a:r>
            <a:r>
              <a:rPr lang="pt-BR" dirty="0" smtClean="0"/>
              <a:t>: Quando o tutor já realizou as correções necessárias e já enviou de volta para o aluno para a correção deste.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u="sng" dirty="0" smtClean="0"/>
              <a:t>Finalizado</a:t>
            </a:r>
            <a:r>
              <a:rPr lang="pt-BR" dirty="0" smtClean="0"/>
              <a:t>: Quando o tutor e aluno já realizaram todas as correções necessárias, o tutor finaliza a consulta encerrando o ciclo da consulta.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88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 Próprio">
  <a:themeElements>
    <a:clrScheme name="Personalizada 1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3891A7"/>
      </a:accent5>
      <a:accent6>
        <a:srgbClr val="475A8D"/>
      </a:accent6>
      <a:hlink>
        <a:srgbClr val="8DC765"/>
      </a:hlink>
      <a:folHlink>
        <a:srgbClr val="AA8A14"/>
      </a:folHlink>
    </a:clrScheme>
    <a:fontScheme name="Capital Própri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ital Própri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175</TotalTime>
  <Words>161</Words>
  <Application>Microsoft Office PowerPoint</Application>
  <PresentationFormat>Apresentação na tela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Capital Próprio</vt:lpstr>
      <vt:lpstr>Manual Paciente Virtual para Aluno</vt:lpstr>
      <vt:lpstr>Como visualizar os estados das Consultas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Paciente Virtual para Aluno</dc:title>
  <dc:creator>Andres Menendez</dc:creator>
  <cp:lastModifiedBy>nagem</cp:lastModifiedBy>
  <cp:revision>28</cp:revision>
  <dcterms:created xsi:type="dcterms:W3CDTF">2014-12-04T18:24:28Z</dcterms:created>
  <dcterms:modified xsi:type="dcterms:W3CDTF">2014-12-09T12:53:16Z</dcterms:modified>
</cp:coreProperties>
</file>