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61" r:id="rId4"/>
    <p:sldId id="263" r:id="rId5"/>
    <p:sldId id="264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Manual Paciente Virtual para Aluno</a:t>
            </a:r>
            <a:endParaRPr lang="pt-BR" dirty="0"/>
          </a:p>
        </p:txBody>
      </p:sp>
      <p:pic>
        <p:nvPicPr>
          <p:cNvPr id="1026" name="Picture 2" descr="C:\Users\nagem\Desktop\PV\Codigo\PacienteVirtual\PacienteVirtual\Content\themes\pv\img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36" y="3429000"/>
            <a:ext cx="4706937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68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do Aluno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85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realizar o Cadastro do Aluno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Acesse o endereço do Paciente Virtual (www.pv.sistemasitatechjr.com.br</a:t>
            </a:r>
            <a:r>
              <a:rPr lang="pt-BR" dirty="0"/>
              <a:t>), </a:t>
            </a:r>
            <a:r>
              <a:rPr lang="pt-BR" dirty="0" smtClean="0"/>
              <a:t> e na página inicial clique em “</a:t>
            </a:r>
            <a:r>
              <a:rPr lang="pt-BR" dirty="0" err="1" smtClean="0"/>
              <a:t>Login</a:t>
            </a:r>
            <a:r>
              <a:rPr lang="pt-BR" dirty="0" smtClean="0"/>
              <a:t>”.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08920"/>
            <a:ext cx="8604448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eta para baixo 3"/>
          <p:cNvSpPr/>
          <p:nvPr/>
        </p:nvSpPr>
        <p:spPr>
          <a:xfrm rot="16200000">
            <a:off x="7816469" y="3004764"/>
            <a:ext cx="288031" cy="56333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078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645145"/>
            <a:ext cx="3201516" cy="4608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548680"/>
            <a:ext cx="7772400" cy="5471120"/>
          </a:xfrm>
        </p:spPr>
        <p:txBody>
          <a:bodyPr/>
          <a:lstStyle/>
          <a:p>
            <a:pPr algn="just"/>
            <a:r>
              <a:rPr lang="pt-BR" dirty="0" smtClean="0"/>
              <a:t>A próxima página a ser exibida será a de </a:t>
            </a:r>
            <a:r>
              <a:rPr lang="pt-BR" dirty="0" err="1"/>
              <a:t>L</a:t>
            </a:r>
            <a:r>
              <a:rPr lang="pt-BR" dirty="0" err="1" smtClean="0"/>
              <a:t>ogin</a:t>
            </a:r>
            <a:r>
              <a:rPr lang="pt-BR" dirty="0" smtClean="0"/>
              <a:t>. Clique no link “Registre-se” para realizar um novo cadastro.</a:t>
            </a:r>
            <a:endParaRPr lang="pt-BR" dirty="0"/>
          </a:p>
        </p:txBody>
      </p:sp>
      <p:sp>
        <p:nvSpPr>
          <p:cNvPr id="4" name="Seta para baixo 3"/>
          <p:cNvSpPr/>
          <p:nvPr/>
        </p:nvSpPr>
        <p:spPr>
          <a:xfrm rot="16200000">
            <a:off x="2411045" y="2257336"/>
            <a:ext cx="288031" cy="56333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986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548680"/>
            <a:ext cx="4233664" cy="5471120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O sistema irá exibir o formulário seguinte, como mostrado na figura à direita.</a:t>
            </a:r>
          </a:p>
          <a:p>
            <a:pPr algn="just"/>
            <a:r>
              <a:rPr lang="pt-BR" dirty="0" smtClean="0"/>
              <a:t>O aluno deve preencher os campos em branco com os seus dados pessoais e acadêmicos.</a:t>
            </a:r>
          </a:p>
          <a:p>
            <a:pPr algn="just"/>
            <a:r>
              <a:rPr lang="pt-BR" dirty="0" smtClean="0"/>
              <a:t>Após o completo preenchimento, o aluno deve clicar no botão “Registre-se” na parte inferior da tela para concluir o cadastro.</a:t>
            </a:r>
          </a:p>
          <a:p>
            <a:pPr algn="just"/>
            <a:r>
              <a:rPr lang="pt-BR" dirty="0" smtClean="0"/>
              <a:t>Após a conclusão, vamos para o próximo passo: Solicitação de Matrícula na Turma.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32656"/>
            <a:ext cx="3456384" cy="638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169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 Próprio">
  <a:themeElements>
    <a:clrScheme name="Personalizada 1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3891A7"/>
      </a:accent5>
      <a:accent6>
        <a:srgbClr val="475A8D"/>
      </a:accent6>
      <a:hlink>
        <a:srgbClr val="8DC765"/>
      </a:hlink>
      <a:folHlink>
        <a:srgbClr val="AA8A14"/>
      </a:folHlink>
    </a:clrScheme>
    <a:fontScheme name="Capital Própri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l Própri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175</TotalTime>
  <Words>126</Words>
  <Application>Microsoft Office PowerPoint</Application>
  <PresentationFormat>Apresentação na tela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Capital Próprio</vt:lpstr>
      <vt:lpstr>Manual Paciente Virtual para Aluno</vt:lpstr>
      <vt:lpstr>Cadastro do Aluno</vt:lpstr>
      <vt:lpstr>Como realizar o Cadastro do Aluno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Paciente Virtual para Aluno</dc:title>
  <dc:creator>Andres Menendez</dc:creator>
  <cp:lastModifiedBy>nagem</cp:lastModifiedBy>
  <cp:revision>27</cp:revision>
  <dcterms:created xsi:type="dcterms:W3CDTF">2014-12-04T18:24:28Z</dcterms:created>
  <dcterms:modified xsi:type="dcterms:W3CDTF">2014-12-09T12:49:49Z</dcterms:modified>
</cp:coreProperties>
</file>