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6" r:id="rId3"/>
    <p:sldId id="28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C11BCD-D9E2-4731-92C7-22C2CD2AF2F2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A3D425-E8B4-4AC3-BDBB-3038566919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68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772400" cy="1362075"/>
          </a:xfrm>
        </p:spPr>
        <p:txBody>
          <a:bodyPr/>
          <a:lstStyle/>
          <a:p>
            <a:r>
              <a:rPr lang="pt-BR" dirty="0" smtClean="0"/>
              <a:t>Como enviar uma Consulta para Correção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66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55576" y="188640"/>
            <a:ext cx="7931224" cy="5831160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Ainda nesta mesma fase da consulta é possível visualizar o botão “Encerrar Consulta”. Ao clicar neste botão, automaticamente sua consulta é enviado para a correção do TUTOR. Apenas clique neste botão quando tiver certeza que não falta preencher mais nada na consulta, pois após esta execução, não é possível que o Aluno altere nada. O aluno só poderá alterar, quando o Tutor realizar a correção.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85280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 rot="17547540">
            <a:off x="5459732" y="294132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635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175</TotalTime>
  <Words>85</Words>
  <Application>Microsoft Office PowerPoint</Application>
  <PresentationFormat>Apresentação na tela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Capital Próprio</vt:lpstr>
      <vt:lpstr>Manual Paciente Virtual para Aluno</vt:lpstr>
      <vt:lpstr>Como enviar uma Consulta para Correção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Paciente Virtual para Aluno</dc:title>
  <dc:creator>Andres Menendez</dc:creator>
  <cp:lastModifiedBy>nagem</cp:lastModifiedBy>
  <cp:revision>27</cp:revision>
  <dcterms:created xsi:type="dcterms:W3CDTF">2014-12-04T18:24:28Z</dcterms:created>
  <dcterms:modified xsi:type="dcterms:W3CDTF">2014-12-09T12:52:08Z</dcterms:modified>
</cp:coreProperties>
</file>