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Solicitação de Matrícula na Turma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829704" cy="322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Como enviar uma solicitação de Matrícula em Turma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Após ter realizado o cadastro no site do Paciente Virtual, a próxima tela a ser exibida é tela de Solicitação Matrícula em Turma. O objetivo é fazer uma solicitação de uma matrícula em uma turma.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0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829704" cy="40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/>
          <a:lstStyle/>
          <a:p>
            <a:pPr algn="just"/>
            <a:r>
              <a:rPr lang="pt-BR" dirty="0" smtClean="0"/>
              <a:t>O usuário deve conhecer a turma na qual ele deve ser alocado com o seu tutor previamente.</a:t>
            </a:r>
          </a:p>
          <a:p>
            <a:pPr algn="just"/>
            <a:r>
              <a:rPr lang="pt-BR" dirty="0" smtClean="0"/>
              <a:t>Após o conhecimento da turma, o usuário deve clicar em “Solicitar” para enviar uma solicitação para um tutor.</a:t>
            </a:r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8000622" y="4042912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291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111080"/>
          </a:xfrm>
        </p:spPr>
        <p:txBody>
          <a:bodyPr/>
          <a:lstStyle/>
          <a:p>
            <a:pPr algn="just"/>
            <a:r>
              <a:rPr lang="pt-BR" dirty="0" smtClean="0"/>
              <a:t>Após o usuário clicar em solicitar, o sistema retorna para a tela Inicial, onde será preciso que o usuário espere que o Tutor da turma ATIVE sua matrícula.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8892480" cy="333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6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127</Words>
  <Application>Microsoft Office PowerPoint</Application>
  <PresentationFormat>Apresentação na tela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Capital Próprio</vt:lpstr>
      <vt:lpstr>Manual Paciente Virtual para Aluno</vt:lpstr>
      <vt:lpstr>Solicitação de Matrícula na Turma</vt:lpstr>
      <vt:lpstr>Como enviar uma solicitação de Matrícula em Turma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27</cp:revision>
  <dcterms:created xsi:type="dcterms:W3CDTF">2014-12-04T18:24:28Z</dcterms:created>
  <dcterms:modified xsi:type="dcterms:W3CDTF">2014-12-09T12:50:36Z</dcterms:modified>
</cp:coreProperties>
</file>