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visualizar os comentários do Tutor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1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visualizar os comentários do Tutor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o tutor retorna a consulta para o aluno verificar o que não está de acordo, este deve entrar no sistema, realizar o </a:t>
            </a:r>
            <a:r>
              <a:rPr lang="pt-BR" dirty="0" err="1" smtClean="0"/>
              <a:t>login</a:t>
            </a:r>
            <a:r>
              <a:rPr lang="pt-BR" dirty="0" smtClean="0"/>
              <a:t> e seguir pelo menu Consultas &gt; Consulta.</a:t>
            </a:r>
          </a:p>
          <a:p>
            <a:r>
              <a:rPr lang="pt-BR" dirty="0" smtClean="0"/>
              <a:t>O aluno vai se deparar com a tela de Consultas, então ele irá verificar a consulta que o tutor enviou para a correção do aluno. Esta consulta estará com o estado de “Aguardando Correção do Aluno”.</a:t>
            </a:r>
          </a:p>
          <a:p>
            <a:r>
              <a:rPr lang="pt-BR" dirty="0" smtClean="0"/>
              <a:t>Para corrigir, basta clicar no link “Preencher”.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81575"/>
            <a:ext cx="8424936" cy="6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 rot="15969767">
            <a:off x="6372706" y="5901599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5969767">
            <a:off x="8222457" y="590159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06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86775" cy="487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Os comentários do Tutor está na mesma tela da consulta, porém mais abaixo, então é preciso utilizar a barra de rolagem.</a:t>
            </a:r>
          </a:p>
          <a:p>
            <a:pPr algn="just"/>
            <a:r>
              <a:rPr lang="pt-BR" sz="2400" dirty="0" smtClean="0"/>
              <a:t>Ao lado esquerdo é possível verificar os comentários do tutor.</a:t>
            </a:r>
          </a:p>
        </p:txBody>
      </p:sp>
      <p:sp>
        <p:nvSpPr>
          <p:cNvPr id="6" name="Seta para a direita 5"/>
          <p:cNvSpPr/>
          <p:nvPr/>
        </p:nvSpPr>
        <p:spPr>
          <a:xfrm rot="10976918">
            <a:off x="3620465" y="1873372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7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</TotalTime>
  <Words>136</Words>
  <Application>Microsoft Office PowerPoint</Application>
  <PresentationFormat>Apresentação na tela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Capital Próprio</vt:lpstr>
      <vt:lpstr>Manual Paciente Virtual para Aluno</vt:lpstr>
      <vt:lpstr>Como visualizar os comentários do Tutor</vt:lpstr>
      <vt:lpstr>Como visualizar os comentários do Tutor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Andres Menendez</dc:creator>
  <cp:lastModifiedBy>nagem</cp:lastModifiedBy>
  <cp:revision>27</cp:revision>
  <dcterms:created xsi:type="dcterms:W3CDTF">2014-12-04T18:24:28Z</dcterms:created>
  <dcterms:modified xsi:type="dcterms:W3CDTF">2014-12-09T12:53:38Z</dcterms:modified>
</cp:coreProperties>
</file>