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  <p:sldId id="256" r:id="rId3"/>
    <p:sldId id="284" r:id="rId4"/>
    <p:sldId id="274" r:id="rId5"/>
    <p:sldId id="259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tângulo de cantos arredondado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ângulo de cantos arredondado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ângulo de cantos arredondado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Manual Paciente Virtual para Aluno</a:t>
            </a:r>
            <a:endParaRPr lang="pt-BR" dirty="0"/>
          </a:p>
        </p:txBody>
      </p:sp>
      <p:pic>
        <p:nvPicPr>
          <p:cNvPr id="1026" name="Picture 2" descr="C:\Users\nagem\Desktop\PV\Codigo\PacienteVirtual\PacienteVirtual\Content\themes\pv\img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36" y="3429000"/>
            <a:ext cx="4706937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54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Passo </a:t>
            </a:r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Sistema exibe caixa de texto “10” informando que o </a:t>
            </a:r>
            <a:r>
              <a:rPr lang="pt-BR" dirty="0"/>
              <a:t>r</a:t>
            </a:r>
            <a:r>
              <a:rPr lang="pt-BR" dirty="0" smtClean="0"/>
              <a:t>elato foi atribuído. </a:t>
            </a:r>
            <a:endParaRPr lang="pt-BR" dirty="0" smtClean="0"/>
          </a:p>
          <a:p>
            <a:pPr algn="just"/>
            <a:r>
              <a:rPr lang="pt-BR" dirty="0" smtClean="0"/>
              <a:t>Clique </a:t>
            </a:r>
            <a:r>
              <a:rPr lang="pt-BR" dirty="0" smtClean="0"/>
              <a:t>em OK “11”.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32" y="2712383"/>
            <a:ext cx="8494136" cy="395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518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</a:t>
            </a:r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Após finalizar o passo </a:t>
            </a:r>
            <a:r>
              <a:rPr lang="pt-BR" sz="2800" dirty="0" smtClean="0"/>
              <a:t>6, </a:t>
            </a:r>
            <a:r>
              <a:rPr lang="pt-BR" sz="2800" dirty="0" smtClean="0"/>
              <a:t>o sistema irá redirecionar para a tela de Relato Clínico.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6484"/>
            <a:ext cx="9144000" cy="423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69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pt-BR" sz="8000" dirty="0" smtClean="0"/>
          </a:p>
          <a:p>
            <a:pPr algn="ctr"/>
            <a:r>
              <a:rPr lang="pt-BR" sz="8000" dirty="0" smtClean="0"/>
              <a:t>FIM!!!</a:t>
            </a: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143710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Nessa parte do manual será apresentado ao usuário (Administrador) como atribuir um relato clínico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Atribuir Relato Clínico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8228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Passo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Realize </a:t>
            </a:r>
            <a:r>
              <a:rPr lang="pt-BR" dirty="0" err="1" smtClean="0"/>
              <a:t>Login</a:t>
            </a:r>
            <a:r>
              <a:rPr lang="pt-BR" dirty="0" smtClean="0"/>
              <a:t> no sistema com o perfil de administrador.</a:t>
            </a:r>
          </a:p>
          <a:p>
            <a:pPr algn="just"/>
            <a:r>
              <a:rPr lang="pt-BR" dirty="0" smtClean="0"/>
              <a:t>Para aprender como realizar </a:t>
            </a:r>
            <a:r>
              <a:rPr lang="pt-BR" dirty="0" err="1" smtClean="0"/>
              <a:t>login</a:t>
            </a:r>
            <a:r>
              <a:rPr lang="pt-BR" dirty="0" smtClean="0"/>
              <a:t> com o perfil de administrador consulte o Manual do </a:t>
            </a:r>
            <a:r>
              <a:rPr lang="pt-BR" dirty="0"/>
              <a:t>paciente virtual - Realizar </a:t>
            </a:r>
            <a:r>
              <a:rPr lang="pt-BR" dirty="0" err="1"/>
              <a:t>Login</a:t>
            </a:r>
            <a:r>
              <a:rPr lang="pt-BR" dirty="0"/>
              <a:t> como </a:t>
            </a:r>
            <a:r>
              <a:rPr lang="pt-BR" dirty="0" smtClean="0"/>
              <a:t>Administrador.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456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Passo </a:t>
            </a:r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Essa é a imagem da página inicial do sistema.</a:t>
            </a:r>
          </a:p>
          <a:p>
            <a:r>
              <a:rPr lang="pt-BR" dirty="0"/>
              <a:t>O destaque </a:t>
            </a:r>
            <a:r>
              <a:rPr lang="pt-BR" dirty="0" smtClean="0"/>
              <a:t>“6” </a:t>
            </a:r>
            <a:r>
              <a:rPr lang="pt-BR" dirty="0"/>
              <a:t>informa o perfil que o usuário entrou no sistema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976"/>
            <a:ext cx="9144000" cy="360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4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Passo </a:t>
            </a:r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No Menu do sistema clique em Paciente </a:t>
            </a:r>
            <a:r>
              <a:rPr lang="pt-BR" dirty="0" smtClean="0">
                <a:sym typeface="Wingdings" panose="05000000000000000000" pitchFamily="2" charset="2"/>
              </a:rPr>
              <a:t> Relato Clínico “7” como é exibido na imagem.</a:t>
            </a:r>
          </a:p>
          <a:p>
            <a:endParaRPr lang="pt-BR" dirty="0" smtClean="0">
              <a:sym typeface="Wingdings" panose="05000000000000000000" pitchFamily="2" charset="2"/>
            </a:endParaRP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3453"/>
            <a:ext cx="9144000" cy="354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7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Passo </a:t>
            </a:r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A tela exibida é a tela de Relato Clínico, onde contém uma lista de todos os relatos que já foram cadastrados: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6484"/>
            <a:ext cx="9144000" cy="423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36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Passo </a:t>
            </a:r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Na tela de Relato Clínico procure pelo relato que deseja atribuir e clique em Atribuir “8”.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6912"/>
            <a:ext cx="9144000" cy="413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76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Passo </a:t>
            </a:r>
            <a:r>
              <a:rPr lang="pt-BR" dirty="0"/>
              <a:t>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A tela exibida é a tela Atribuir. Nela são exibidos  os Administradores cadastrados.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4131"/>
            <a:ext cx="9144000" cy="390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73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Passo </a:t>
            </a:r>
            <a:r>
              <a:rPr lang="pt-BR" dirty="0"/>
              <a:t>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 smtClean="0"/>
              <a:t>Clique em Atribuir “9” da linha referente ao Administrador que deseja atribuir o relato clínico.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2936"/>
            <a:ext cx="9144000" cy="390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22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nualPV">
  <a:themeElements>
    <a:clrScheme name="Personalizada 1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3891A7"/>
      </a:accent5>
      <a:accent6>
        <a:srgbClr val="475A8D"/>
      </a:accent6>
      <a:hlink>
        <a:srgbClr val="8DC765"/>
      </a:hlink>
      <a:folHlink>
        <a:srgbClr val="AA8A14"/>
      </a:folHlink>
    </a:clrScheme>
    <a:fontScheme name="Capital Própri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l Própri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ManualPV</Template>
  <TotalTime>49</TotalTime>
  <Words>232</Words>
  <Application>Microsoft Office PowerPoint</Application>
  <PresentationFormat>Apresentação na tela (4:3)</PresentationFormat>
  <Paragraphs>26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ManualPV</vt:lpstr>
      <vt:lpstr>Manual Paciente Virtual para Aluno</vt:lpstr>
      <vt:lpstr>Atribuir Relato Clínico</vt:lpstr>
      <vt:lpstr>Passo 1</vt:lpstr>
      <vt:lpstr>Passo 2</vt:lpstr>
      <vt:lpstr>Passo 3</vt:lpstr>
      <vt:lpstr>Passo 3</vt:lpstr>
      <vt:lpstr>Passo 4</vt:lpstr>
      <vt:lpstr>Passo 4</vt:lpstr>
      <vt:lpstr>Passo 5</vt:lpstr>
      <vt:lpstr>Passo 5</vt:lpstr>
      <vt:lpstr>Passo 6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Criar um Relato</dc:title>
  <dc:creator>CLEVERTON</dc:creator>
  <cp:lastModifiedBy>CLEVERTON</cp:lastModifiedBy>
  <cp:revision>10</cp:revision>
  <dcterms:created xsi:type="dcterms:W3CDTF">2014-12-07T16:37:26Z</dcterms:created>
  <dcterms:modified xsi:type="dcterms:W3CDTF">2014-12-09T18:07:30Z</dcterms:modified>
</cp:coreProperties>
</file>